
<file path=[Content_Types].xml><?xml version="1.0" encoding="utf-8"?>
<Types xmlns="http://schemas.openxmlformats.org/package/2006/content-types">
  <Default Extension="fntdata" ContentType="application/x-fontdata"/>
  <Default Extension="png" ContentType="image/png"/>
  <Default Extension="rels" ContentType="application/vnd.openxmlformats-package.relationships+xml"/>
  <Default Extension="xml" ContentType="application/xml"/>
  <Override PartName="/ppt/presentation.xml" ContentType="application/vnd.openxmlformats-officedocument.presentationml.presentation.main+xml"/>
  <Override PartName="/ppt/slideMasters/slideMaster1.xml" ContentType="application/vnd.openxmlformats-officedocument.presentationml.slideMaster+xml"/>
  <Override PartName="/ppt/slides/slide1.xml" ContentType="application/vnd.openxmlformats-officedocument.presentationml.slide+xml"/>
  <Override PartName="/ppt/slides/slide2.xml" ContentType="application/vnd.openxmlformats-officedocument.presentationml.slide+xml"/>
  <Override PartName="/ppt/slides/slide3.xml" ContentType="application/vnd.openxmlformats-officedocument.presentationml.slide+xml"/>
  <Override PartName="/ppt/slides/slide4.xml" ContentType="application/vnd.openxmlformats-officedocument.presentationml.slide+xml"/>
  <Override PartName="/ppt/slides/slide5.xml" ContentType="application/vnd.openxmlformats-officedocument.presentationml.slide+xml"/>
  <Override PartName="/ppt/slides/slide6.xml" ContentType="application/vnd.openxmlformats-officedocument.presentationml.slide+xml"/>
  <Override PartName="/ppt/slides/slide7.xml" ContentType="application/vnd.openxmlformats-officedocument.presentationml.slide+xml"/>
  <Override PartName="/ppt/slides/slide8.xml" ContentType="application/vnd.openxmlformats-officedocument.presentationml.slide+xml"/>
  <Override PartName="/ppt/slides/slide9.xml" ContentType="application/vnd.openxmlformats-officedocument.presentationml.slide+xml"/>
  <Override PartName="/ppt/notesMasters/notesMaster1.xml" ContentType="application/vnd.openxmlformats-officedocument.presentationml.notesMaster+xml"/>
  <Override PartName="/ppt/presProps.xml" ContentType="application/vnd.openxmlformats-officedocument.presentationml.presProps+xml"/>
  <Override PartName="/ppt/viewProps.xml" ContentType="application/vnd.openxmlformats-officedocument.presentationml.viewProps+xml"/>
  <Override PartName="/ppt/theme/theme1.xml" ContentType="application/vnd.openxmlformats-officedocument.theme+xml"/>
  <Override PartName="/ppt/tableStyles.xml" ContentType="application/vnd.openxmlformats-officedocument.presentationml.tableStyles+xml"/>
  <Override PartName="/ppt/slideLayouts/slideLayout1.xml" ContentType="application/vnd.openxmlformats-officedocument.presentationml.slideLayout+xml"/>
  <Override PartName="/ppt/slideLayouts/slideLayout2.xml" ContentType="application/vnd.openxmlformats-officedocument.presentationml.slideLayout+xml"/>
  <Override PartName="/ppt/slideLayouts/slideLayout3.xml" ContentType="application/vnd.openxmlformats-officedocument.presentationml.slideLayout+xml"/>
  <Override PartName="/ppt/slideLayouts/slideLayout4.xml" ContentType="application/vnd.openxmlformats-officedocument.presentationml.slideLayout+xml"/>
  <Override PartName="/ppt/slideLayouts/slideLayout5.xml" ContentType="application/vnd.openxmlformats-officedocument.presentationml.slideLayout+xml"/>
  <Override PartName="/ppt/slideLayouts/slideLayout6.xml" ContentType="application/vnd.openxmlformats-officedocument.presentationml.slideLayout+xml"/>
  <Override PartName="/ppt/slideLayouts/slideLayout7.xml" ContentType="application/vnd.openxmlformats-officedocument.presentationml.slideLayout+xml"/>
  <Override PartName="/ppt/slideLayouts/slideLayout8.xml" ContentType="application/vnd.openxmlformats-officedocument.presentationml.slideLayout+xml"/>
  <Override PartName="/ppt/slideLayouts/slideLayout9.xml" ContentType="application/vnd.openxmlformats-officedocument.presentationml.slideLayout+xml"/>
  <Override PartName="/ppt/slideLayouts/slideLayout10.xml" ContentType="application/vnd.openxmlformats-officedocument.presentationml.slideLayout+xml"/>
  <Override PartName="/ppt/theme/theme2.xml" ContentType="application/vnd.openxmlformats-officedocument.theme+xml"/>
  <Override PartName="/ppt/notesSlides/notesSlide1.xml" ContentType="application/vnd.openxmlformats-officedocument.presentationml.notesSlide+xml"/>
  <Override PartName="/ppt/notesSlides/notesSlide2.xml" ContentType="application/vnd.openxmlformats-officedocument.presentationml.notesSlide+xml"/>
  <Override PartName="/ppt/notesSlides/notesSlide3.xml" ContentType="application/vnd.openxmlformats-officedocument.presentationml.notesSlide+xml"/>
  <Override PartName="/ppt/notesSlides/notesSlide4.xml" ContentType="application/vnd.openxmlformats-officedocument.presentationml.notesSlide+xml"/>
  <Override PartName="/ppt/notesSlides/notesSlide5.xml" ContentType="application/vnd.openxmlformats-officedocument.presentationml.notesSlide+xml"/>
  <Override PartName="/ppt/notesSlides/notesSlide6.xml" ContentType="application/vnd.openxmlformats-officedocument.presentationml.notesSlide+xml"/>
  <Override PartName="/ppt/notesSlides/notesSlide7.xml" ContentType="application/vnd.openxmlformats-officedocument.presentationml.notesSlide+xml"/>
  <Override PartName="/ppt/notesSlides/notesSlide8.xml" ContentType="application/vnd.openxmlformats-officedocument.presentationml.notesSlide+xml"/>
  <Override PartName="/ppt/notesSlides/notesSlide9.xml" ContentType="application/vnd.openxmlformats-officedocument.presentationml.notesSlide+xml"/>
  <Override PartName="/docProps/core.xml" ContentType="application/vnd.openxmlformats-package.core-properties+xml"/>
  <Override PartName="/docProps/app.xml" ContentType="application/vnd.openxmlformats-officedocument.extended-properties+xml"/>
  <Override PartName="/docProps/custom.xml" ContentType="application/vnd.openxmlformats-officedocument.custom-properties+xml"/>
  <Override PartName="/ppt/metadata" ContentType="application/binary"/>
</Types>
</file>

<file path=_rels/.rels><?xml version="1.0" encoding="UTF-8" standalone="yes"?>
<Relationships xmlns="http://schemas.openxmlformats.org/package/2006/relationships"><Relationship Id="rId3" Type="http://schemas.openxmlformats.org/officeDocument/2006/relationships/extended-properties" Target="docProps/app.xml"/><Relationship Id="rId2" Type="http://schemas.openxmlformats.org/package/2006/relationships/metadata/core-properties" Target="docProps/core.xml"/><Relationship Id="rId1" Type="http://schemas.openxmlformats.org/officeDocument/2006/relationships/officeDocument" Target="ppt/presentation.xml"/><Relationship Id="rId4" Type="http://schemas.openxmlformats.org/officeDocument/2006/relationships/custom-properties" Target="docProps/custom.xml"/></Relationships>
</file>

<file path=ppt/presentation.xml><?xml version="1.0" encoding="utf-8"?>
<p:presentation xmlns:a="http://schemas.openxmlformats.org/drawingml/2006/main" xmlns:r="http://schemas.openxmlformats.org/officeDocument/2006/relationships" xmlns:p="http://schemas.openxmlformats.org/presentationml/2006/main" firstSlideNum="2" showSpecialPlsOnTitleSld="0" strictFirstAndLastChars="0" embedTrueTypeFonts="1" saveSubsetFonts="1" autoCompressPictures="0">
  <p:sldMasterIdLst>
    <p:sldMasterId id="2147483648" r:id="rId1"/>
  </p:sldMasterIdLst>
  <p:notesMasterIdLst>
    <p:notesMasterId r:id="rId11"/>
  </p:notesMasterIdLst>
  <p:sldIdLst>
    <p:sldId id="256" r:id="rId2"/>
    <p:sldId id="257" r:id="rId3"/>
    <p:sldId id="258" r:id="rId4"/>
    <p:sldId id="259" r:id="rId5"/>
    <p:sldId id="260" r:id="rId6"/>
    <p:sldId id="261" r:id="rId7"/>
    <p:sldId id="262" r:id="rId8"/>
    <p:sldId id="263" r:id="rId9"/>
    <p:sldId id="264" r:id="rId10"/>
  </p:sldIdLst>
  <p:sldSz cx="12192000" cy="6858000"/>
  <p:notesSz cx="6858000" cy="9144000"/>
  <p:embeddedFontLst>
    <p:embeddedFont>
      <p:font typeface="Open Sans ExtraBold" panose="020B0906030804020204" pitchFamily="34" charset="0"/>
      <p:bold r:id="rId12"/>
      <p:boldItalic r:id="rId13"/>
    </p:embeddedFont>
  </p:embeddedFontLst>
  <p:defaultTextStyle>
    <a:defPPr marR="0" lvl="0" algn="l" rtl="0">
      <a:lnSpc>
        <a:spcPct val="100000"/>
      </a:lnSpc>
      <a:spcBef>
        <a:spcPts val="0"/>
      </a:spcBef>
      <a:spcAft>
        <a:spcPts val="0"/>
      </a:spcAft>
    </a:defPPr>
    <a:lvl1pPr marR="0" lvl="0" algn="l" rtl="0">
      <a:lnSpc>
        <a:spcPct val="100000"/>
      </a:lnSpc>
      <a:spcBef>
        <a:spcPts val="0"/>
      </a:spcBef>
      <a:spcAft>
        <a:spcPts val="0"/>
      </a:spcAft>
      <a:buClr>
        <a:srgbClr val="000000"/>
      </a:buClr>
      <a:buFont typeface="Arial"/>
      <a:defRPr sz="1400" b="0" i="0" u="none" strike="noStrike" cap="none">
        <a:solidFill>
          <a:srgbClr val="000000"/>
        </a:solidFill>
        <a:latin typeface="Arial"/>
        <a:ea typeface="Arial"/>
        <a:cs typeface="Arial"/>
        <a:sym typeface="Arial"/>
      </a:defRPr>
    </a:lvl1pPr>
    <a:lvl2pPr marR="0" lvl="1" algn="l" rtl="0">
      <a:lnSpc>
        <a:spcPct val="100000"/>
      </a:lnSpc>
      <a:spcBef>
        <a:spcPts val="0"/>
      </a:spcBef>
      <a:spcAft>
        <a:spcPts val="0"/>
      </a:spcAft>
      <a:buClr>
        <a:srgbClr val="000000"/>
      </a:buClr>
      <a:buFont typeface="Arial"/>
      <a:defRPr sz="1400" b="0" i="0" u="none" strike="noStrike" cap="none">
        <a:solidFill>
          <a:srgbClr val="000000"/>
        </a:solidFill>
        <a:latin typeface="Arial"/>
        <a:ea typeface="Arial"/>
        <a:cs typeface="Arial"/>
        <a:sym typeface="Arial"/>
      </a:defRPr>
    </a:lvl2pPr>
    <a:lvl3pPr marR="0" lvl="2" algn="l" rtl="0">
      <a:lnSpc>
        <a:spcPct val="100000"/>
      </a:lnSpc>
      <a:spcBef>
        <a:spcPts val="0"/>
      </a:spcBef>
      <a:spcAft>
        <a:spcPts val="0"/>
      </a:spcAft>
      <a:buClr>
        <a:srgbClr val="000000"/>
      </a:buClr>
      <a:buFont typeface="Arial"/>
      <a:defRPr sz="1400" b="0" i="0" u="none" strike="noStrike" cap="none">
        <a:solidFill>
          <a:srgbClr val="000000"/>
        </a:solidFill>
        <a:latin typeface="Arial"/>
        <a:ea typeface="Arial"/>
        <a:cs typeface="Arial"/>
        <a:sym typeface="Arial"/>
      </a:defRPr>
    </a:lvl3pPr>
    <a:lvl4pPr marR="0" lvl="3" algn="l" rtl="0">
      <a:lnSpc>
        <a:spcPct val="100000"/>
      </a:lnSpc>
      <a:spcBef>
        <a:spcPts val="0"/>
      </a:spcBef>
      <a:spcAft>
        <a:spcPts val="0"/>
      </a:spcAft>
      <a:buClr>
        <a:srgbClr val="000000"/>
      </a:buClr>
      <a:buFont typeface="Arial"/>
      <a:defRPr sz="1400" b="0" i="0" u="none" strike="noStrike" cap="none">
        <a:solidFill>
          <a:srgbClr val="000000"/>
        </a:solidFill>
        <a:latin typeface="Arial"/>
        <a:ea typeface="Arial"/>
        <a:cs typeface="Arial"/>
        <a:sym typeface="Arial"/>
      </a:defRPr>
    </a:lvl4pPr>
    <a:lvl5pPr marR="0" lvl="4" algn="l" rtl="0">
      <a:lnSpc>
        <a:spcPct val="100000"/>
      </a:lnSpc>
      <a:spcBef>
        <a:spcPts val="0"/>
      </a:spcBef>
      <a:spcAft>
        <a:spcPts val="0"/>
      </a:spcAft>
      <a:buClr>
        <a:srgbClr val="000000"/>
      </a:buClr>
      <a:buFont typeface="Arial"/>
      <a:defRPr sz="1400" b="0" i="0" u="none" strike="noStrike" cap="none">
        <a:solidFill>
          <a:srgbClr val="000000"/>
        </a:solidFill>
        <a:latin typeface="Arial"/>
        <a:ea typeface="Arial"/>
        <a:cs typeface="Arial"/>
        <a:sym typeface="Arial"/>
      </a:defRPr>
    </a:lvl5pPr>
    <a:lvl6pPr marR="0" lvl="5" algn="l" rtl="0">
      <a:lnSpc>
        <a:spcPct val="100000"/>
      </a:lnSpc>
      <a:spcBef>
        <a:spcPts val="0"/>
      </a:spcBef>
      <a:spcAft>
        <a:spcPts val="0"/>
      </a:spcAft>
      <a:buClr>
        <a:srgbClr val="000000"/>
      </a:buClr>
      <a:buFont typeface="Arial"/>
      <a:defRPr sz="1400" b="0" i="0" u="none" strike="noStrike" cap="none">
        <a:solidFill>
          <a:srgbClr val="000000"/>
        </a:solidFill>
        <a:latin typeface="Arial"/>
        <a:ea typeface="Arial"/>
        <a:cs typeface="Arial"/>
        <a:sym typeface="Arial"/>
      </a:defRPr>
    </a:lvl6pPr>
    <a:lvl7pPr marR="0" lvl="6" algn="l" rtl="0">
      <a:lnSpc>
        <a:spcPct val="100000"/>
      </a:lnSpc>
      <a:spcBef>
        <a:spcPts val="0"/>
      </a:spcBef>
      <a:spcAft>
        <a:spcPts val="0"/>
      </a:spcAft>
      <a:buClr>
        <a:srgbClr val="000000"/>
      </a:buClr>
      <a:buFont typeface="Arial"/>
      <a:defRPr sz="1400" b="0" i="0" u="none" strike="noStrike" cap="none">
        <a:solidFill>
          <a:srgbClr val="000000"/>
        </a:solidFill>
        <a:latin typeface="Arial"/>
        <a:ea typeface="Arial"/>
        <a:cs typeface="Arial"/>
        <a:sym typeface="Arial"/>
      </a:defRPr>
    </a:lvl7pPr>
    <a:lvl8pPr marR="0" lvl="7" algn="l" rtl="0">
      <a:lnSpc>
        <a:spcPct val="100000"/>
      </a:lnSpc>
      <a:spcBef>
        <a:spcPts val="0"/>
      </a:spcBef>
      <a:spcAft>
        <a:spcPts val="0"/>
      </a:spcAft>
      <a:buClr>
        <a:srgbClr val="000000"/>
      </a:buClr>
      <a:buFont typeface="Arial"/>
      <a:defRPr sz="1400" b="0" i="0" u="none" strike="noStrike" cap="none">
        <a:solidFill>
          <a:srgbClr val="000000"/>
        </a:solidFill>
        <a:latin typeface="Arial"/>
        <a:ea typeface="Arial"/>
        <a:cs typeface="Arial"/>
        <a:sym typeface="Arial"/>
      </a:defRPr>
    </a:lvl8pPr>
    <a:lvl9pPr marR="0" lvl="8" algn="l" rtl="0">
      <a:lnSpc>
        <a:spcPct val="100000"/>
      </a:lnSpc>
      <a:spcBef>
        <a:spcPts val="0"/>
      </a:spcBef>
      <a:spcAft>
        <a:spcPts val="0"/>
      </a:spcAft>
      <a:buClr>
        <a:srgbClr val="000000"/>
      </a:buClr>
      <a:buFont typeface="Arial"/>
      <a:defRPr sz="1400" b="0" i="0" u="none" strike="noStrike" cap="none">
        <a:solidFill>
          <a:srgbClr val="000000"/>
        </a:solidFill>
        <a:latin typeface="Arial"/>
        <a:ea typeface="Arial"/>
        <a:cs typeface="Arial"/>
        <a:sym typeface="Arial"/>
      </a:defRPr>
    </a:lvl9pPr>
  </p:defaultTextStyle>
  <p:extLst>
    <p:ext uri="GoogleSlidesCustomDataVersion2">
      <go:slidesCustomData xmlns:go="http://customooxmlschemas.google.com/" xmlns:ahyp="http://schemas.microsoft.com/office/drawing/2018/hyperlinkcolor" xmlns:p15="http://schemas.microsoft.com/office/powerpoint/2012/main" xmlns:p14="http://schemas.microsoft.com/office/powerpoint/2010/main" xmlns:com="http://schemas.openxmlformats.org/drawingml/2006/compatibility" xmlns:pvml="urn:schemas-microsoft-com:office:powerpoint" xmlns:v="urn:schemas-microsoft-com:vml" xmlns:o="urn:schemas-microsoft-com:office:office" xmlns:dgm="http://schemas.openxmlformats.org/drawingml/2006/diagram" xmlns:c="http://schemas.openxmlformats.org/drawingml/2006/chart" xmlns:mv="urn:schemas-microsoft-com:mac:vml" xmlns:mc="http://schemas.openxmlformats.org/markup-compatibility/2006" xmlns="" r:id="rId22" roundtripDataSignature="AMtx7mip8eTzT/qLHFdq9ABXrwhLVk3jbA=="/>
    </p:ext>
  </p:extLst>
</p:presentation>
</file>

<file path=ppt/presProps.xml><?xml version="1.0" encoding="utf-8"?>
<p:presentationPr xmlns:a="http://schemas.openxmlformats.org/drawingml/2006/main" xmlns:r="http://schemas.openxmlformats.org/officeDocument/2006/relationships" xmlns:p="http://schemas.openxmlformats.org/presentationml/2006/main">
  <p:showPr showNarration="1">
    <p:present/>
    <p:sldAll/>
    <p:penClr>
      <a:prstClr val="red"/>
    </p:penClr>
    <p:extLst>
      <p:ext uri="{EC167BDD-8182-4AB7-AECC-EB403E3ABB37}">
        <p14:laserClr xmlns:p14="http://schemas.microsoft.com/office/powerpoint/2010/main">
          <a:srgbClr val="FF0000"/>
        </p14:laserClr>
      </p:ext>
      <p:ext uri="{2FDB2607-1784-4EEB-B798-7EB5836EED8A}">
        <p14:showMediaCtrls xmlns:p14="http://schemas.microsoft.com/office/powerpoint/2010/main" val="1"/>
      </p:ext>
    </p:extLst>
  </p:showPr>
  <p:extLst>
    <p:ext uri="{E76CE94A-603C-4142-B9EB-6D1370010A27}">
      <p14:discardImageEditData xmlns:p14="http://schemas.microsoft.com/office/powerpoint/2010/main" val="0"/>
    </p:ext>
    <p:ext uri="{D31A062A-798A-4329-ABDD-BBA856620510}">
      <p14:defaultImageDpi xmlns:p14="http://schemas.microsoft.com/office/powerpoint/2010/main" val="220"/>
    </p:ext>
    <p:ext uri="{FD5EFAAD-0ECE-453E-9831-46B23BE46B34}">
      <p15:chartTrackingRefBased xmlns:p15="http://schemas.microsoft.com/office/powerpoint/2012/main" val="0"/>
    </p:ext>
  </p:extLst>
</p:presentationPr>
</file>

<file path=ppt/tableStyles.xml><?xml version="1.0" encoding="utf-8"?>
<a:tblStyleLst xmlns:a="http://schemas.openxmlformats.org/drawingml/2006/main" def="{D9839194-E878-45F6-B538-55F1FBCB061F}">
  <a:tblStyle styleId="{D9839194-E878-45F6-B538-55F1FBCB061F}" styleName="Table_0">
    <a:wholeTbl>
      <a:tcTxStyle b="off" i="off">
        <a:font>
          <a:latin typeface="Calibri"/>
          <a:ea typeface="Calibri"/>
          <a:cs typeface="Calibri"/>
        </a:font>
        <a:schemeClr val="dk1"/>
      </a:tcTxStyle>
      <a:tcStyle>
        <a:tcBdr>
          <a:left>
            <a:ln w="12700" cap="flat" cmpd="sng">
              <a:solidFill>
                <a:schemeClr val="lt1"/>
              </a:solidFill>
              <a:prstDash val="solid"/>
              <a:round/>
              <a:headEnd type="none" w="sm" len="sm"/>
              <a:tailEnd type="none" w="sm" len="sm"/>
            </a:ln>
          </a:left>
          <a:right>
            <a:ln w="12700" cap="flat" cmpd="sng">
              <a:solidFill>
                <a:schemeClr val="lt1"/>
              </a:solidFill>
              <a:prstDash val="solid"/>
              <a:round/>
              <a:headEnd type="none" w="sm" len="sm"/>
              <a:tailEnd type="none" w="sm" len="sm"/>
            </a:ln>
          </a:right>
          <a:top>
            <a:ln w="12700" cap="flat" cmpd="sng">
              <a:solidFill>
                <a:schemeClr val="lt1"/>
              </a:solidFill>
              <a:prstDash val="solid"/>
              <a:round/>
              <a:headEnd type="none" w="sm" len="sm"/>
              <a:tailEnd type="none" w="sm" len="sm"/>
            </a:ln>
          </a:top>
          <a:bottom>
            <a:ln w="12700" cap="flat" cmpd="sng">
              <a:solidFill>
                <a:schemeClr val="lt1"/>
              </a:solidFill>
              <a:prstDash val="solid"/>
              <a:round/>
              <a:headEnd type="none" w="sm" len="sm"/>
              <a:tailEnd type="none" w="sm" len="sm"/>
            </a:ln>
          </a:bottom>
          <a:insideH>
            <a:ln w="12700" cap="flat" cmpd="sng">
              <a:solidFill>
                <a:schemeClr val="lt1"/>
              </a:solidFill>
              <a:prstDash val="solid"/>
              <a:round/>
              <a:headEnd type="none" w="sm" len="sm"/>
              <a:tailEnd type="none" w="sm" len="sm"/>
            </a:ln>
          </a:insideH>
          <a:insideV>
            <a:ln w="12700" cap="flat" cmpd="sng">
              <a:solidFill>
                <a:schemeClr val="lt1"/>
              </a:solidFill>
              <a:prstDash val="solid"/>
              <a:round/>
              <a:headEnd type="none" w="sm" len="sm"/>
              <a:tailEnd type="none" w="sm" len="sm"/>
            </a:ln>
          </a:insideV>
        </a:tcBdr>
        <a:fill>
          <a:solidFill>
            <a:srgbClr val="E6F6F8"/>
          </a:solidFill>
        </a:fill>
      </a:tcStyle>
    </a:wholeTbl>
    <a:band1H>
      <a:tcTxStyle/>
      <a:tcStyle>
        <a:tcBdr/>
        <a:fill>
          <a:solidFill>
            <a:srgbClr val="CAEEF1"/>
          </a:solidFill>
        </a:fill>
      </a:tcStyle>
    </a:band1H>
    <a:band2H>
      <a:tcTxStyle/>
      <a:tcStyle>
        <a:tcBdr/>
      </a:tcStyle>
    </a:band2H>
    <a:band1V>
      <a:tcTxStyle/>
      <a:tcStyle>
        <a:tcBdr/>
        <a:fill>
          <a:solidFill>
            <a:srgbClr val="CAEEF1"/>
          </a:solidFill>
        </a:fill>
      </a:tcStyle>
    </a:band1V>
    <a:band2V>
      <a:tcTxStyle/>
      <a:tcStyle>
        <a:tcBdr/>
      </a:tcStyle>
    </a:band2V>
    <a:lastCol>
      <a:tcTxStyle b="on" i="off">
        <a:font>
          <a:latin typeface="Calibri"/>
          <a:ea typeface="Calibri"/>
          <a:cs typeface="Calibri"/>
        </a:font>
        <a:schemeClr val="lt1"/>
      </a:tcTxStyle>
      <a:tcStyle>
        <a:tcBdr/>
        <a:fill>
          <a:solidFill>
            <a:schemeClr val="accent3"/>
          </a:solidFill>
        </a:fill>
      </a:tcStyle>
    </a:lastCol>
    <a:firstCol>
      <a:tcTxStyle b="on" i="off">
        <a:font>
          <a:latin typeface="Calibri"/>
          <a:ea typeface="Calibri"/>
          <a:cs typeface="Calibri"/>
        </a:font>
        <a:schemeClr val="lt1"/>
      </a:tcTxStyle>
      <a:tcStyle>
        <a:tcBdr/>
        <a:fill>
          <a:solidFill>
            <a:schemeClr val="accent3"/>
          </a:solidFill>
        </a:fill>
      </a:tcStyle>
    </a:firstCol>
    <a:lastRow>
      <a:tcTxStyle b="on" i="off">
        <a:font>
          <a:latin typeface="Calibri"/>
          <a:ea typeface="Calibri"/>
          <a:cs typeface="Calibri"/>
        </a:font>
        <a:schemeClr val="lt1"/>
      </a:tcTxStyle>
      <a:tcStyle>
        <a:tcBdr>
          <a:top>
            <a:ln w="38100" cap="flat" cmpd="sng">
              <a:solidFill>
                <a:schemeClr val="lt1"/>
              </a:solidFill>
              <a:prstDash val="solid"/>
              <a:round/>
              <a:headEnd type="none" w="sm" len="sm"/>
              <a:tailEnd type="none" w="sm" len="sm"/>
            </a:ln>
          </a:top>
        </a:tcBdr>
        <a:fill>
          <a:solidFill>
            <a:schemeClr val="accent3"/>
          </a:solidFill>
        </a:fill>
      </a:tcStyle>
    </a:lastRow>
    <a:seCell>
      <a:tcTxStyle/>
      <a:tcStyle>
        <a:tcBdr/>
      </a:tcStyle>
    </a:seCell>
    <a:swCell>
      <a:tcTxStyle/>
      <a:tcStyle>
        <a:tcBdr/>
      </a:tcStyle>
    </a:swCell>
    <a:firstRow>
      <a:tcTxStyle b="on" i="off">
        <a:font>
          <a:latin typeface="Calibri"/>
          <a:ea typeface="Calibri"/>
          <a:cs typeface="Calibri"/>
        </a:font>
        <a:schemeClr val="lt1"/>
      </a:tcTxStyle>
      <a:tcStyle>
        <a:tcBdr>
          <a:bottom>
            <a:ln w="38100" cap="flat" cmpd="sng">
              <a:solidFill>
                <a:schemeClr val="lt1"/>
              </a:solidFill>
              <a:prstDash val="solid"/>
              <a:round/>
              <a:headEnd type="none" w="sm" len="sm"/>
              <a:tailEnd type="none" w="sm" len="sm"/>
            </a:ln>
          </a:bottom>
        </a:tcBdr>
        <a:fill>
          <a:solidFill>
            <a:schemeClr val="accent3"/>
          </a:solidFill>
        </a:fill>
      </a:tcStyle>
    </a:firstRow>
    <a:neCell>
      <a:tcTxStyle/>
      <a:tcStyle>
        <a:tcBdr/>
      </a:tcStyle>
    </a:neCell>
    <a:nwCell>
      <a:tcTxStyle/>
      <a:tcStyle>
        <a:tcBdr/>
      </a:tcStyle>
    </a:nwCell>
  </a:tblStyle>
</a:tblStyleLst>
</file>

<file path=ppt/viewProps.xml><?xml version="1.0" encoding="utf-8"?>
<p:viewPr xmlns:a="http://schemas.openxmlformats.org/drawingml/2006/main" xmlns:r="http://schemas.openxmlformats.org/officeDocument/2006/relationships" xmlns:p="http://schemas.openxmlformats.org/presentationml/2006/main" lastView="sldThumbnailView">
  <p:normalViewPr>
    <p:restoredLeft sz="15620"/>
    <p:restoredTop sz="94660"/>
  </p:normalViewPr>
  <p:slideViewPr>
    <p:cSldViewPr snapToGrid="0">
      <p:cViewPr varScale="1">
        <p:scale>
          <a:sx n="33" d="100"/>
          <a:sy n="33" d="100"/>
        </p:scale>
        <p:origin x="1284" y="294"/>
      </p:cViewPr>
      <p:guideLst/>
    </p:cSldViewPr>
  </p:slideViewPr>
  <p:notesTextViewPr>
    <p:cViewPr>
      <p:scale>
        <a:sx n="1" d="1"/>
        <a:sy n="1" d="1"/>
      </p:scale>
      <p:origin x="0" y="0"/>
    </p:cViewPr>
  </p:notesTextViewPr>
  <p:gridSpacing cx="72008" cy="72008"/>
</p:viewPr>
</file>

<file path=ppt/_rels/presentation.xml.rels><?xml version="1.0" encoding="UTF-8" standalone="yes"?>
<Relationships xmlns="http://schemas.openxmlformats.org/package/2006/relationships"><Relationship Id="rId8" Type="http://schemas.openxmlformats.org/officeDocument/2006/relationships/slide" Target="slides/slide7.xml"/><Relationship Id="rId13" Type="http://schemas.openxmlformats.org/officeDocument/2006/relationships/font" Target="fonts/font2.fntdata"/><Relationship Id="rId26" Type="http://schemas.openxmlformats.org/officeDocument/2006/relationships/tableStyles" Target="tableStyles.xml"/><Relationship Id="rId3" Type="http://schemas.openxmlformats.org/officeDocument/2006/relationships/slide" Target="slides/slide2.xml"/><Relationship Id="rId7" Type="http://schemas.openxmlformats.org/officeDocument/2006/relationships/slide" Target="slides/slide6.xml"/><Relationship Id="rId12" Type="http://schemas.openxmlformats.org/officeDocument/2006/relationships/font" Target="fonts/font1.fntdata"/><Relationship Id="rId25" Type="http://schemas.openxmlformats.org/officeDocument/2006/relationships/theme" Target="theme/theme1.xml"/><Relationship Id="rId2" Type="http://schemas.openxmlformats.org/officeDocument/2006/relationships/slide" Target="slides/slide1.xml"/><Relationship Id="rId1" Type="http://schemas.openxmlformats.org/officeDocument/2006/relationships/slideMaster" Target="slideMasters/slideMaster1.xml"/><Relationship Id="rId6" Type="http://schemas.openxmlformats.org/officeDocument/2006/relationships/slide" Target="slides/slide5.xml"/><Relationship Id="rId11" Type="http://schemas.openxmlformats.org/officeDocument/2006/relationships/notesMaster" Target="notesMasters/notesMaster1.xml"/><Relationship Id="rId24" Type="http://schemas.openxmlformats.org/officeDocument/2006/relationships/viewProps" Target="viewProps.xml"/><Relationship Id="rId5" Type="http://schemas.openxmlformats.org/officeDocument/2006/relationships/slide" Target="slides/slide4.xml"/><Relationship Id="rId23" Type="http://schemas.openxmlformats.org/officeDocument/2006/relationships/presProps" Target="presProps.xml"/><Relationship Id="rId10" Type="http://schemas.openxmlformats.org/officeDocument/2006/relationships/slide" Target="slides/slide9.xml"/><Relationship Id="rId4" Type="http://schemas.openxmlformats.org/officeDocument/2006/relationships/slide" Target="slides/slide3.xml"/><Relationship Id="rId9" Type="http://schemas.openxmlformats.org/officeDocument/2006/relationships/slide" Target="slides/slide8.xml"/><Relationship Id="rId22" Type="http://customschemas.google.com/relationships/presentationmetadata" Target="metadata"/></Relationships>
</file>

<file path=ppt/notesMasters/_rels/notesMaster1.xml.rels><?xml version="1.0" encoding="UTF-8" standalone="yes"?>
<Relationships xmlns="http://schemas.openxmlformats.org/package/2006/relationships"><Relationship Id="rId1" Type="http://schemas.openxmlformats.org/officeDocument/2006/relationships/theme" Target="../theme/theme2.xml"/></Relationships>
</file>

<file path=ppt/notesMasters/notesMaster1.xml><?xml version="1.0" encoding="utf-8"?>
<p:notesMaster xmlns:a="http://schemas.openxmlformats.org/drawingml/2006/main" xmlns:r="http://schemas.openxmlformats.org/officeDocument/2006/relationships" xmlns:p="http://schemas.openxmlformats.org/presentationml/2006/main">
  <p:cSld>
    <p:bg>
      <p:bgPr>
        <a:solidFill>
          <a:schemeClr val="lt1"/>
        </a:solidFill>
        <a:effectLst/>
      </p:bgPr>
    </p:bg>
    <p:spTree>
      <p:nvGrpSpPr>
        <p:cNvPr id="1" name="Shape 2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" name="Google Shape;3;n"/>
          <p:cNvSpPr txBox="1">
            <a:spLocks noGrp="1"/>
          </p:cNvSpPr>
          <p:nvPr>
            <p:ph type="hdr" idx="2"/>
          </p:nvPr>
        </p:nvSpPr>
        <p:spPr>
          <a:xfrm>
            <a:off x="0" y="0"/>
            <a:ext cx="2971800" cy="458788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t" anchorCtr="0">
            <a:noAutofit/>
          </a:bodyPr>
          <a:lstStyle>
            <a:lvl1pPr marR="0" lvl="0" algn="l" rtl="0">
              <a:spcBef>
                <a:spcPts val="0"/>
              </a:spcBef>
              <a:spcAft>
                <a:spcPts val="0"/>
              </a:spcAft>
              <a:buSzPts val="1400"/>
              <a:buNone/>
              <a:defRPr sz="1200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1pPr>
            <a:lvl2pPr marR="0" lvl="1" algn="l" rtl="0">
              <a:spcBef>
                <a:spcPts val="0"/>
              </a:spcBef>
              <a:spcAft>
                <a:spcPts val="0"/>
              </a:spcAft>
              <a:buSzPts val="1400"/>
              <a:buNone/>
              <a:defRPr sz="1800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2pPr>
            <a:lvl3pPr marR="0" lvl="2" algn="l" rtl="0">
              <a:spcBef>
                <a:spcPts val="0"/>
              </a:spcBef>
              <a:spcAft>
                <a:spcPts val="0"/>
              </a:spcAft>
              <a:buSzPts val="1400"/>
              <a:buNone/>
              <a:defRPr sz="1800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3pPr>
            <a:lvl4pPr marR="0" lvl="3" algn="l" rtl="0">
              <a:spcBef>
                <a:spcPts val="0"/>
              </a:spcBef>
              <a:spcAft>
                <a:spcPts val="0"/>
              </a:spcAft>
              <a:buSzPts val="1400"/>
              <a:buNone/>
              <a:defRPr sz="1800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4pPr>
            <a:lvl5pPr marR="0" lvl="4" algn="l" rtl="0">
              <a:spcBef>
                <a:spcPts val="0"/>
              </a:spcBef>
              <a:spcAft>
                <a:spcPts val="0"/>
              </a:spcAft>
              <a:buSzPts val="1400"/>
              <a:buNone/>
              <a:defRPr sz="1800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5pPr>
            <a:lvl6pPr marR="0" lvl="5" algn="l" rtl="0">
              <a:spcBef>
                <a:spcPts val="0"/>
              </a:spcBef>
              <a:spcAft>
                <a:spcPts val="0"/>
              </a:spcAft>
              <a:buSzPts val="1400"/>
              <a:buNone/>
              <a:defRPr sz="1800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6pPr>
            <a:lvl7pPr marR="0" lvl="6" algn="l" rtl="0">
              <a:spcBef>
                <a:spcPts val="0"/>
              </a:spcBef>
              <a:spcAft>
                <a:spcPts val="0"/>
              </a:spcAft>
              <a:buSzPts val="1400"/>
              <a:buNone/>
              <a:defRPr sz="1800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7pPr>
            <a:lvl8pPr marR="0" lvl="7" algn="l" rtl="0">
              <a:spcBef>
                <a:spcPts val="0"/>
              </a:spcBef>
              <a:spcAft>
                <a:spcPts val="0"/>
              </a:spcAft>
              <a:buSzPts val="1400"/>
              <a:buNone/>
              <a:defRPr sz="1800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8pPr>
            <a:lvl9pPr marR="0" lvl="8" algn="l" rtl="0">
              <a:spcBef>
                <a:spcPts val="0"/>
              </a:spcBef>
              <a:spcAft>
                <a:spcPts val="0"/>
              </a:spcAft>
              <a:buSzPts val="1400"/>
              <a:buNone/>
              <a:defRPr sz="1800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9pPr>
          </a:lstStyle>
          <a:p>
            <a:endParaRPr/>
          </a:p>
        </p:txBody>
      </p:sp>
      <p:sp>
        <p:nvSpPr>
          <p:cNvPr id="4" name="Google Shape;4;n"/>
          <p:cNvSpPr txBox="1">
            <a:spLocks noGrp="1"/>
          </p:cNvSpPr>
          <p:nvPr>
            <p:ph type="dt" idx="10"/>
          </p:nvPr>
        </p:nvSpPr>
        <p:spPr>
          <a:xfrm>
            <a:off x="3884613" y="0"/>
            <a:ext cx="2971800" cy="458788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t" anchorCtr="0">
            <a:noAutofit/>
          </a:bodyPr>
          <a:lstStyle>
            <a:lvl1pPr marR="0" lvl="0" algn="r" rtl="0">
              <a:spcBef>
                <a:spcPts val="0"/>
              </a:spcBef>
              <a:spcAft>
                <a:spcPts val="0"/>
              </a:spcAft>
              <a:buSzPts val="1400"/>
              <a:buNone/>
              <a:defRPr sz="1200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1pPr>
            <a:lvl2pPr marR="0" lvl="1" algn="l" rtl="0">
              <a:spcBef>
                <a:spcPts val="0"/>
              </a:spcBef>
              <a:spcAft>
                <a:spcPts val="0"/>
              </a:spcAft>
              <a:buSzPts val="1400"/>
              <a:buNone/>
              <a:defRPr sz="1800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2pPr>
            <a:lvl3pPr marR="0" lvl="2" algn="l" rtl="0">
              <a:spcBef>
                <a:spcPts val="0"/>
              </a:spcBef>
              <a:spcAft>
                <a:spcPts val="0"/>
              </a:spcAft>
              <a:buSzPts val="1400"/>
              <a:buNone/>
              <a:defRPr sz="1800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3pPr>
            <a:lvl4pPr marR="0" lvl="3" algn="l" rtl="0">
              <a:spcBef>
                <a:spcPts val="0"/>
              </a:spcBef>
              <a:spcAft>
                <a:spcPts val="0"/>
              </a:spcAft>
              <a:buSzPts val="1400"/>
              <a:buNone/>
              <a:defRPr sz="1800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4pPr>
            <a:lvl5pPr marR="0" lvl="4" algn="l" rtl="0">
              <a:spcBef>
                <a:spcPts val="0"/>
              </a:spcBef>
              <a:spcAft>
                <a:spcPts val="0"/>
              </a:spcAft>
              <a:buSzPts val="1400"/>
              <a:buNone/>
              <a:defRPr sz="1800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5pPr>
            <a:lvl6pPr marR="0" lvl="5" algn="l" rtl="0">
              <a:spcBef>
                <a:spcPts val="0"/>
              </a:spcBef>
              <a:spcAft>
                <a:spcPts val="0"/>
              </a:spcAft>
              <a:buSzPts val="1400"/>
              <a:buNone/>
              <a:defRPr sz="1800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6pPr>
            <a:lvl7pPr marR="0" lvl="6" algn="l" rtl="0">
              <a:spcBef>
                <a:spcPts val="0"/>
              </a:spcBef>
              <a:spcAft>
                <a:spcPts val="0"/>
              </a:spcAft>
              <a:buSzPts val="1400"/>
              <a:buNone/>
              <a:defRPr sz="1800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7pPr>
            <a:lvl8pPr marR="0" lvl="7" algn="l" rtl="0">
              <a:spcBef>
                <a:spcPts val="0"/>
              </a:spcBef>
              <a:spcAft>
                <a:spcPts val="0"/>
              </a:spcAft>
              <a:buSzPts val="1400"/>
              <a:buNone/>
              <a:defRPr sz="1800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8pPr>
            <a:lvl9pPr marR="0" lvl="8" algn="l" rtl="0">
              <a:spcBef>
                <a:spcPts val="0"/>
              </a:spcBef>
              <a:spcAft>
                <a:spcPts val="0"/>
              </a:spcAft>
              <a:buSzPts val="1400"/>
              <a:buNone/>
              <a:defRPr sz="1800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9pPr>
          </a:lstStyle>
          <a:p>
            <a:endParaRPr/>
          </a:p>
        </p:txBody>
      </p:sp>
      <p:sp>
        <p:nvSpPr>
          <p:cNvPr id="5" name="Google Shape;5;n"/>
          <p:cNvSpPr>
            <a:spLocks noGrp="1" noRot="1" noChangeAspect="1"/>
          </p:cNvSpPr>
          <p:nvPr>
            <p:ph type="sldImg" idx="3"/>
          </p:nvPr>
        </p:nvSpPr>
        <p:spPr>
          <a:xfrm>
            <a:off x="685800" y="1143000"/>
            <a:ext cx="5486400" cy="3086100"/>
          </a:xfrm>
          <a:custGeom>
            <a:avLst/>
            <a:gdLst/>
            <a:ahLst/>
            <a:cxnLst/>
            <a:rect l="l" t="t" r="r" b="b"/>
            <a:pathLst>
              <a:path w="120000" h="120000" extrusionOk="0">
                <a:moveTo>
                  <a:pt x="0" y="0"/>
                </a:moveTo>
                <a:lnTo>
                  <a:pt x="120000" y="0"/>
                </a:lnTo>
                <a:lnTo>
                  <a:pt x="120000" y="120000"/>
                </a:lnTo>
                <a:lnTo>
                  <a:pt x="0" y="120000"/>
                </a:lnTo>
                <a:close/>
              </a:path>
            </a:pathLst>
          </a:custGeom>
          <a:noFill/>
          <a:ln w="12700" cap="flat" cmpd="sng">
            <a:solidFill>
              <a:srgbClr val="000000"/>
            </a:solidFill>
            <a:prstDash val="solid"/>
            <a:round/>
            <a:headEnd type="none" w="sm" len="sm"/>
            <a:tailEnd type="none" w="sm" len="sm"/>
          </a:ln>
        </p:spPr>
      </p:sp>
      <p:sp>
        <p:nvSpPr>
          <p:cNvPr id="6" name="Google Shape;6;n"/>
          <p:cNvSpPr txBox="1">
            <a:spLocks noGrp="1"/>
          </p:cNvSpPr>
          <p:nvPr>
            <p:ph type="body" idx="1"/>
          </p:nvPr>
        </p:nvSpPr>
        <p:spPr>
          <a:xfrm>
            <a:off x="685800" y="4400550"/>
            <a:ext cx="5486400" cy="3600450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t" anchorCtr="0">
            <a:noAutofit/>
          </a:bodyPr>
          <a:lstStyle>
            <a:lvl1pPr marL="457200" marR="0" lvl="0" indent="-228600" algn="l" rtl="0">
              <a:spcBef>
                <a:spcPts val="0"/>
              </a:spcBef>
              <a:spcAft>
                <a:spcPts val="0"/>
              </a:spcAft>
              <a:buSzPts val="1400"/>
              <a:buNone/>
              <a:defRPr sz="1200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1pPr>
            <a:lvl2pPr marL="914400" marR="0" lvl="1" indent="-228600" algn="l" rtl="0">
              <a:spcBef>
                <a:spcPts val="0"/>
              </a:spcBef>
              <a:spcAft>
                <a:spcPts val="0"/>
              </a:spcAft>
              <a:buSzPts val="1400"/>
              <a:buNone/>
              <a:defRPr sz="1200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2pPr>
            <a:lvl3pPr marL="1371600" marR="0" lvl="2" indent="-228600" algn="l" rtl="0">
              <a:spcBef>
                <a:spcPts val="0"/>
              </a:spcBef>
              <a:spcAft>
                <a:spcPts val="0"/>
              </a:spcAft>
              <a:buSzPts val="1400"/>
              <a:buNone/>
              <a:defRPr sz="1200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3pPr>
            <a:lvl4pPr marL="1828800" marR="0" lvl="3" indent="-228600" algn="l" rtl="0">
              <a:spcBef>
                <a:spcPts val="0"/>
              </a:spcBef>
              <a:spcAft>
                <a:spcPts val="0"/>
              </a:spcAft>
              <a:buSzPts val="1400"/>
              <a:buNone/>
              <a:defRPr sz="1200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4pPr>
            <a:lvl5pPr marL="2286000" marR="0" lvl="4" indent="-228600" algn="l" rtl="0">
              <a:spcBef>
                <a:spcPts val="0"/>
              </a:spcBef>
              <a:spcAft>
                <a:spcPts val="0"/>
              </a:spcAft>
              <a:buSzPts val="1400"/>
              <a:buNone/>
              <a:defRPr sz="1200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5pPr>
            <a:lvl6pPr marL="2743200" marR="0" lvl="5" indent="-228600" algn="l" rtl="0">
              <a:spcBef>
                <a:spcPts val="0"/>
              </a:spcBef>
              <a:spcAft>
                <a:spcPts val="0"/>
              </a:spcAft>
              <a:buSzPts val="1400"/>
              <a:buNone/>
              <a:defRPr sz="1200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6pPr>
            <a:lvl7pPr marL="3200400" marR="0" lvl="6" indent="-228600" algn="l" rtl="0">
              <a:spcBef>
                <a:spcPts val="0"/>
              </a:spcBef>
              <a:spcAft>
                <a:spcPts val="0"/>
              </a:spcAft>
              <a:buSzPts val="1400"/>
              <a:buNone/>
              <a:defRPr sz="1200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7pPr>
            <a:lvl8pPr marL="3657600" marR="0" lvl="7" indent="-228600" algn="l" rtl="0">
              <a:spcBef>
                <a:spcPts val="0"/>
              </a:spcBef>
              <a:spcAft>
                <a:spcPts val="0"/>
              </a:spcAft>
              <a:buSzPts val="1400"/>
              <a:buNone/>
              <a:defRPr sz="1200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8pPr>
            <a:lvl9pPr marL="4114800" marR="0" lvl="8" indent="-228600" algn="l" rtl="0">
              <a:spcBef>
                <a:spcPts val="0"/>
              </a:spcBef>
              <a:spcAft>
                <a:spcPts val="0"/>
              </a:spcAft>
              <a:buSzPts val="1400"/>
              <a:buNone/>
              <a:defRPr sz="1200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9pPr>
          </a:lstStyle>
          <a:p>
            <a:endParaRPr/>
          </a:p>
        </p:txBody>
      </p:sp>
      <p:sp>
        <p:nvSpPr>
          <p:cNvPr id="7" name="Google Shape;7;n"/>
          <p:cNvSpPr txBox="1">
            <a:spLocks noGrp="1"/>
          </p:cNvSpPr>
          <p:nvPr>
            <p:ph type="ftr" idx="11"/>
          </p:nvPr>
        </p:nvSpPr>
        <p:spPr>
          <a:xfrm>
            <a:off x="0" y="8685213"/>
            <a:ext cx="2971800" cy="458787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b" anchorCtr="0">
            <a:noAutofit/>
          </a:bodyPr>
          <a:lstStyle>
            <a:lvl1pPr marR="0" lvl="0" algn="l" rtl="0">
              <a:spcBef>
                <a:spcPts val="0"/>
              </a:spcBef>
              <a:spcAft>
                <a:spcPts val="0"/>
              </a:spcAft>
              <a:buSzPts val="1400"/>
              <a:buNone/>
              <a:defRPr sz="1200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1pPr>
            <a:lvl2pPr marR="0" lvl="1" algn="l" rtl="0">
              <a:spcBef>
                <a:spcPts val="0"/>
              </a:spcBef>
              <a:spcAft>
                <a:spcPts val="0"/>
              </a:spcAft>
              <a:buSzPts val="1400"/>
              <a:buNone/>
              <a:defRPr sz="1800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2pPr>
            <a:lvl3pPr marR="0" lvl="2" algn="l" rtl="0">
              <a:spcBef>
                <a:spcPts val="0"/>
              </a:spcBef>
              <a:spcAft>
                <a:spcPts val="0"/>
              </a:spcAft>
              <a:buSzPts val="1400"/>
              <a:buNone/>
              <a:defRPr sz="1800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3pPr>
            <a:lvl4pPr marR="0" lvl="3" algn="l" rtl="0">
              <a:spcBef>
                <a:spcPts val="0"/>
              </a:spcBef>
              <a:spcAft>
                <a:spcPts val="0"/>
              </a:spcAft>
              <a:buSzPts val="1400"/>
              <a:buNone/>
              <a:defRPr sz="1800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4pPr>
            <a:lvl5pPr marR="0" lvl="4" algn="l" rtl="0">
              <a:spcBef>
                <a:spcPts val="0"/>
              </a:spcBef>
              <a:spcAft>
                <a:spcPts val="0"/>
              </a:spcAft>
              <a:buSzPts val="1400"/>
              <a:buNone/>
              <a:defRPr sz="1800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5pPr>
            <a:lvl6pPr marR="0" lvl="5" algn="l" rtl="0">
              <a:spcBef>
                <a:spcPts val="0"/>
              </a:spcBef>
              <a:spcAft>
                <a:spcPts val="0"/>
              </a:spcAft>
              <a:buSzPts val="1400"/>
              <a:buNone/>
              <a:defRPr sz="1800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6pPr>
            <a:lvl7pPr marR="0" lvl="6" algn="l" rtl="0">
              <a:spcBef>
                <a:spcPts val="0"/>
              </a:spcBef>
              <a:spcAft>
                <a:spcPts val="0"/>
              </a:spcAft>
              <a:buSzPts val="1400"/>
              <a:buNone/>
              <a:defRPr sz="1800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7pPr>
            <a:lvl8pPr marR="0" lvl="7" algn="l" rtl="0">
              <a:spcBef>
                <a:spcPts val="0"/>
              </a:spcBef>
              <a:spcAft>
                <a:spcPts val="0"/>
              </a:spcAft>
              <a:buSzPts val="1400"/>
              <a:buNone/>
              <a:defRPr sz="1800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8pPr>
            <a:lvl9pPr marR="0" lvl="8" algn="l" rtl="0">
              <a:spcBef>
                <a:spcPts val="0"/>
              </a:spcBef>
              <a:spcAft>
                <a:spcPts val="0"/>
              </a:spcAft>
              <a:buSzPts val="1400"/>
              <a:buNone/>
              <a:defRPr sz="1800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9pPr>
          </a:lstStyle>
          <a:p>
            <a:endParaRPr/>
          </a:p>
        </p:txBody>
      </p:sp>
      <p:sp>
        <p:nvSpPr>
          <p:cNvPr id="8" name="Google Shape;8;n"/>
          <p:cNvSpPr txBox="1">
            <a:spLocks noGrp="1"/>
          </p:cNvSpPr>
          <p:nvPr>
            <p:ph type="sldNum" idx="12"/>
          </p:nvPr>
        </p:nvSpPr>
        <p:spPr>
          <a:xfrm>
            <a:off x="3884613" y="8685213"/>
            <a:ext cx="2971800" cy="458787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b" anchorCtr="0">
            <a:noAutofit/>
          </a:bodyPr>
          <a:lstStyle/>
          <a:p>
            <a:pPr marL="0" marR="0" lvl="0" indent="0" algn="r" rtl="0">
              <a:spcBef>
                <a:spcPts val="0"/>
              </a:spcBef>
              <a:spcAft>
                <a:spcPts val="0"/>
              </a:spcAft>
              <a:buNone/>
            </a:pPr>
            <a:fld id="{00000000-1234-1234-1234-123412341234}" type="slidenum">
              <a:rPr lang="fr-FR" sz="1200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rPr>
              <a:t>‹N°›</a:t>
            </a:fld>
            <a:endParaRPr sz="1200" b="0" i="0" u="none" strike="noStrike" cap="none">
              <a:solidFill>
                <a:schemeClr val="dk1"/>
              </a:solidFill>
              <a:latin typeface="Calibri"/>
              <a:ea typeface="Calibri"/>
              <a:cs typeface="Calibri"/>
              <a:sym typeface="Calibri"/>
            </a:endParaRPr>
          </a:p>
        </p:txBody>
      </p:sp>
    </p:spTree>
  </p:cSld>
  <p:clrMap bg1="lt1" tx1="dk1" bg2="dk2" tx2="lt2" accent1="accent1" accent2="accent2" accent3="accent3" accent4="accent4" accent5="accent5" accent6="accent6" hlink="hlink" folHlink="folHlink"/>
  <p:notesStyle>
    <a:defPPr marR="0" lvl="0" algn="l" rtl="0">
      <a:lnSpc>
        <a:spcPct val="100000"/>
      </a:lnSpc>
      <a:spcBef>
        <a:spcPts val="0"/>
      </a:spcBef>
      <a:spcAft>
        <a:spcPts val="0"/>
      </a:spcAft>
    </a:defPPr>
    <a:lvl1pPr marR="0" lvl="0" algn="l" rtl="0">
      <a:lnSpc>
        <a:spcPct val="100000"/>
      </a:lnSpc>
      <a:spcBef>
        <a:spcPts val="0"/>
      </a:spcBef>
      <a:spcAft>
        <a:spcPts val="0"/>
      </a:spcAft>
      <a:buClr>
        <a:srgbClr val="000000"/>
      </a:buClr>
      <a:buFont typeface="Arial"/>
      <a:defRPr sz="1400" b="0" i="0" u="none" strike="noStrike" cap="none">
        <a:solidFill>
          <a:srgbClr val="000000"/>
        </a:solidFill>
        <a:latin typeface="Arial"/>
        <a:ea typeface="Arial"/>
        <a:cs typeface="Arial"/>
        <a:sym typeface="Arial"/>
      </a:defRPr>
    </a:lvl1pPr>
    <a:lvl2pPr marR="0" lvl="1" algn="l" rtl="0">
      <a:lnSpc>
        <a:spcPct val="100000"/>
      </a:lnSpc>
      <a:spcBef>
        <a:spcPts val="0"/>
      </a:spcBef>
      <a:spcAft>
        <a:spcPts val="0"/>
      </a:spcAft>
      <a:buClr>
        <a:srgbClr val="000000"/>
      </a:buClr>
      <a:buFont typeface="Arial"/>
      <a:defRPr sz="1400" b="0" i="0" u="none" strike="noStrike" cap="none">
        <a:solidFill>
          <a:srgbClr val="000000"/>
        </a:solidFill>
        <a:latin typeface="Arial"/>
        <a:ea typeface="Arial"/>
        <a:cs typeface="Arial"/>
        <a:sym typeface="Arial"/>
      </a:defRPr>
    </a:lvl2pPr>
    <a:lvl3pPr marR="0" lvl="2" algn="l" rtl="0">
      <a:lnSpc>
        <a:spcPct val="100000"/>
      </a:lnSpc>
      <a:spcBef>
        <a:spcPts val="0"/>
      </a:spcBef>
      <a:spcAft>
        <a:spcPts val="0"/>
      </a:spcAft>
      <a:buClr>
        <a:srgbClr val="000000"/>
      </a:buClr>
      <a:buFont typeface="Arial"/>
      <a:defRPr sz="1400" b="0" i="0" u="none" strike="noStrike" cap="none">
        <a:solidFill>
          <a:srgbClr val="000000"/>
        </a:solidFill>
        <a:latin typeface="Arial"/>
        <a:ea typeface="Arial"/>
        <a:cs typeface="Arial"/>
        <a:sym typeface="Arial"/>
      </a:defRPr>
    </a:lvl3pPr>
    <a:lvl4pPr marR="0" lvl="3" algn="l" rtl="0">
      <a:lnSpc>
        <a:spcPct val="100000"/>
      </a:lnSpc>
      <a:spcBef>
        <a:spcPts val="0"/>
      </a:spcBef>
      <a:spcAft>
        <a:spcPts val="0"/>
      </a:spcAft>
      <a:buClr>
        <a:srgbClr val="000000"/>
      </a:buClr>
      <a:buFont typeface="Arial"/>
      <a:defRPr sz="1400" b="0" i="0" u="none" strike="noStrike" cap="none">
        <a:solidFill>
          <a:srgbClr val="000000"/>
        </a:solidFill>
        <a:latin typeface="Arial"/>
        <a:ea typeface="Arial"/>
        <a:cs typeface="Arial"/>
        <a:sym typeface="Arial"/>
      </a:defRPr>
    </a:lvl4pPr>
    <a:lvl5pPr marR="0" lvl="4" algn="l" rtl="0">
      <a:lnSpc>
        <a:spcPct val="100000"/>
      </a:lnSpc>
      <a:spcBef>
        <a:spcPts val="0"/>
      </a:spcBef>
      <a:spcAft>
        <a:spcPts val="0"/>
      </a:spcAft>
      <a:buClr>
        <a:srgbClr val="000000"/>
      </a:buClr>
      <a:buFont typeface="Arial"/>
      <a:defRPr sz="1400" b="0" i="0" u="none" strike="noStrike" cap="none">
        <a:solidFill>
          <a:srgbClr val="000000"/>
        </a:solidFill>
        <a:latin typeface="Arial"/>
        <a:ea typeface="Arial"/>
        <a:cs typeface="Arial"/>
        <a:sym typeface="Arial"/>
      </a:defRPr>
    </a:lvl5pPr>
    <a:lvl6pPr marR="0" lvl="5" algn="l" rtl="0">
      <a:lnSpc>
        <a:spcPct val="100000"/>
      </a:lnSpc>
      <a:spcBef>
        <a:spcPts val="0"/>
      </a:spcBef>
      <a:spcAft>
        <a:spcPts val="0"/>
      </a:spcAft>
      <a:buClr>
        <a:srgbClr val="000000"/>
      </a:buClr>
      <a:buFont typeface="Arial"/>
      <a:defRPr sz="1400" b="0" i="0" u="none" strike="noStrike" cap="none">
        <a:solidFill>
          <a:srgbClr val="000000"/>
        </a:solidFill>
        <a:latin typeface="Arial"/>
        <a:ea typeface="Arial"/>
        <a:cs typeface="Arial"/>
        <a:sym typeface="Arial"/>
      </a:defRPr>
    </a:lvl6pPr>
    <a:lvl7pPr marR="0" lvl="6" algn="l" rtl="0">
      <a:lnSpc>
        <a:spcPct val="100000"/>
      </a:lnSpc>
      <a:spcBef>
        <a:spcPts val="0"/>
      </a:spcBef>
      <a:spcAft>
        <a:spcPts val="0"/>
      </a:spcAft>
      <a:buClr>
        <a:srgbClr val="000000"/>
      </a:buClr>
      <a:buFont typeface="Arial"/>
      <a:defRPr sz="1400" b="0" i="0" u="none" strike="noStrike" cap="none">
        <a:solidFill>
          <a:srgbClr val="000000"/>
        </a:solidFill>
        <a:latin typeface="Arial"/>
        <a:ea typeface="Arial"/>
        <a:cs typeface="Arial"/>
        <a:sym typeface="Arial"/>
      </a:defRPr>
    </a:lvl7pPr>
    <a:lvl8pPr marR="0" lvl="7" algn="l" rtl="0">
      <a:lnSpc>
        <a:spcPct val="100000"/>
      </a:lnSpc>
      <a:spcBef>
        <a:spcPts val="0"/>
      </a:spcBef>
      <a:spcAft>
        <a:spcPts val="0"/>
      </a:spcAft>
      <a:buClr>
        <a:srgbClr val="000000"/>
      </a:buClr>
      <a:buFont typeface="Arial"/>
      <a:defRPr sz="1400" b="0" i="0" u="none" strike="noStrike" cap="none">
        <a:solidFill>
          <a:srgbClr val="000000"/>
        </a:solidFill>
        <a:latin typeface="Arial"/>
        <a:ea typeface="Arial"/>
        <a:cs typeface="Arial"/>
        <a:sym typeface="Arial"/>
      </a:defRPr>
    </a:lvl8pPr>
    <a:lvl9pPr marR="0" lvl="8" algn="l" rtl="0">
      <a:lnSpc>
        <a:spcPct val="100000"/>
      </a:lnSpc>
      <a:spcBef>
        <a:spcPts val="0"/>
      </a:spcBef>
      <a:spcAft>
        <a:spcPts val="0"/>
      </a:spcAft>
      <a:buClr>
        <a:srgbClr val="000000"/>
      </a:buClr>
      <a:buFont typeface="Arial"/>
      <a:defRPr sz="1400" b="0" i="0" u="none" strike="noStrike" cap="none">
        <a:solidFill>
          <a:srgbClr val="000000"/>
        </a:solidFill>
        <a:latin typeface="Arial"/>
        <a:ea typeface="Arial"/>
        <a:cs typeface="Arial"/>
        <a:sym typeface="Arial"/>
      </a:defRPr>
    </a:lvl9pPr>
  </p:notesStyle>
</p:notesMaster>
</file>

<file path=ppt/notesSlides/_rels/notesSlide1.xml.rels><?xml version="1.0" encoding="UTF-8" standalone="yes"?>
<Relationships xmlns="http://schemas.openxmlformats.org/package/2006/relationships"><Relationship Id="rId2" Type="http://schemas.openxmlformats.org/officeDocument/2006/relationships/slide" Target="../slides/slide1.xml"/><Relationship Id="rId1" Type="http://schemas.openxmlformats.org/officeDocument/2006/relationships/notesMaster" Target="../notesMasters/notesMaster1.xml"/></Relationships>
</file>

<file path=ppt/notesSlides/_rels/notesSlide2.xml.rels><?xml version="1.0" encoding="UTF-8" standalone="yes"?>
<Relationships xmlns="http://schemas.openxmlformats.org/package/2006/relationships"><Relationship Id="rId2" Type="http://schemas.openxmlformats.org/officeDocument/2006/relationships/slide" Target="../slides/slide2.xml"/><Relationship Id="rId1" Type="http://schemas.openxmlformats.org/officeDocument/2006/relationships/notesMaster" Target="../notesMasters/notesMaster1.xml"/></Relationships>
</file>

<file path=ppt/notesSlides/_rels/notesSlide3.xml.rels><?xml version="1.0" encoding="UTF-8" standalone="yes"?>
<Relationships xmlns="http://schemas.openxmlformats.org/package/2006/relationships"><Relationship Id="rId2" Type="http://schemas.openxmlformats.org/officeDocument/2006/relationships/slide" Target="../slides/slide3.xml"/><Relationship Id="rId1" Type="http://schemas.openxmlformats.org/officeDocument/2006/relationships/notesMaster" Target="../notesMasters/notesMaster1.xml"/></Relationships>
</file>

<file path=ppt/notesSlides/_rels/notesSlide4.xml.rels><?xml version="1.0" encoding="UTF-8" standalone="yes"?>
<Relationships xmlns="http://schemas.openxmlformats.org/package/2006/relationships"><Relationship Id="rId2" Type="http://schemas.openxmlformats.org/officeDocument/2006/relationships/slide" Target="../slides/slide4.xml"/><Relationship Id="rId1" Type="http://schemas.openxmlformats.org/officeDocument/2006/relationships/notesMaster" Target="../notesMasters/notesMaster1.xml"/></Relationships>
</file>

<file path=ppt/notesSlides/_rels/notesSlide5.xml.rels><?xml version="1.0" encoding="UTF-8" standalone="yes"?>
<Relationships xmlns="http://schemas.openxmlformats.org/package/2006/relationships"><Relationship Id="rId2" Type="http://schemas.openxmlformats.org/officeDocument/2006/relationships/slide" Target="../slides/slide5.xml"/><Relationship Id="rId1" Type="http://schemas.openxmlformats.org/officeDocument/2006/relationships/notesMaster" Target="../notesMasters/notesMaster1.xml"/></Relationships>
</file>

<file path=ppt/notesSlides/_rels/notesSlide6.xml.rels><?xml version="1.0" encoding="UTF-8" standalone="yes"?>
<Relationships xmlns="http://schemas.openxmlformats.org/package/2006/relationships"><Relationship Id="rId2" Type="http://schemas.openxmlformats.org/officeDocument/2006/relationships/slide" Target="../slides/slide6.xml"/><Relationship Id="rId1" Type="http://schemas.openxmlformats.org/officeDocument/2006/relationships/notesMaster" Target="../notesMasters/notesMaster1.xml"/></Relationships>
</file>

<file path=ppt/notesSlides/_rels/notesSlide7.xml.rels><?xml version="1.0" encoding="UTF-8" standalone="yes"?>
<Relationships xmlns="http://schemas.openxmlformats.org/package/2006/relationships"><Relationship Id="rId2" Type="http://schemas.openxmlformats.org/officeDocument/2006/relationships/slide" Target="../slides/slide7.xml"/><Relationship Id="rId1" Type="http://schemas.openxmlformats.org/officeDocument/2006/relationships/notesMaster" Target="../notesMasters/notesMaster1.xml"/></Relationships>
</file>

<file path=ppt/notesSlides/_rels/notesSlide8.xml.rels><?xml version="1.0" encoding="UTF-8" standalone="yes"?>
<Relationships xmlns="http://schemas.openxmlformats.org/package/2006/relationships"><Relationship Id="rId2" Type="http://schemas.openxmlformats.org/officeDocument/2006/relationships/slide" Target="../slides/slide8.xml"/><Relationship Id="rId1" Type="http://schemas.openxmlformats.org/officeDocument/2006/relationships/notesMaster" Target="../notesMasters/notesMaster1.xml"/></Relationships>
</file>

<file path=ppt/notesSlides/_rels/notesSlide9.xml.rels><?xml version="1.0" encoding="UTF-8" standalone="yes"?>
<Relationships xmlns="http://schemas.openxmlformats.org/package/2006/relationships"><Relationship Id="rId2" Type="http://schemas.openxmlformats.org/officeDocument/2006/relationships/slide" Target="../slides/slide9.xml"/><Relationship Id="rId1" Type="http://schemas.openxmlformats.org/officeDocument/2006/relationships/notesMaster" Target="../notesMasters/notesMaster1.xml"/></Relationships>
</file>

<file path=ppt/notesSlides/notesSlide1.xml><?xml version="1.0" encoding="utf-8"?>
<p:notes xmlns:a="http://schemas.openxmlformats.org/drawingml/2006/main" xmlns:r="http://schemas.openxmlformats.org/officeDocument/2006/relationships" xmlns:p="http://schemas.openxmlformats.org/presentationml/2006/main" showMasterSp="0" showMasterPhAnim="0">
  <p:cSld>
    <p:spTree>
      <p:nvGrpSpPr>
        <p:cNvPr id="1" name="Shape 119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20" name="Google Shape;120;p1:notes"/>
          <p:cNvSpPr txBox="1">
            <a:spLocks noGrp="1"/>
          </p:cNvSpPr>
          <p:nvPr>
            <p:ph type="body" idx="1"/>
          </p:nvPr>
        </p:nvSpPr>
        <p:spPr>
          <a:xfrm>
            <a:off x="685800" y="4400550"/>
            <a:ext cx="5486400" cy="3600450"/>
          </a:xfrm>
          <a:prstGeom prst="rect">
            <a:avLst/>
          </a:prstGeom>
        </p:spPr>
        <p:txBody>
          <a:bodyPr spcFirstLastPara="1" wrap="square" lIns="91425" tIns="45700" rIns="91425" bIns="45700" anchor="t" anchorCtr="0">
            <a:noAutofit/>
          </a:bodyPr>
          <a:lstStyle/>
          <a:p>
            <a:pPr marL="0" lvl="0" indent="0" algn="l" rtl="0">
              <a:spcBef>
                <a:spcPts val="0"/>
              </a:spcBef>
              <a:spcAft>
                <a:spcPts val="0"/>
              </a:spcAft>
              <a:buNone/>
            </a:pPr>
            <a:endParaRPr/>
          </a:p>
        </p:txBody>
      </p:sp>
      <p:sp>
        <p:nvSpPr>
          <p:cNvPr id="121" name="Google Shape;121;p1:notes"/>
          <p:cNvSpPr>
            <a:spLocks noGrp="1" noRot="1" noChangeAspect="1"/>
          </p:cNvSpPr>
          <p:nvPr>
            <p:ph type="sldImg" idx="2"/>
          </p:nvPr>
        </p:nvSpPr>
        <p:spPr>
          <a:xfrm>
            <a:off x="685800" y="1143000"/>
            <a:ext cx="5486400" cy="3086100"/>
          </a:xfrm>
          <a:custGeom>
            <a:avLst/>
            <a:gdLst/>
            <a:ahLst/>
            <a:cxnLst/>
            <a:rect l="l" t="t" r="r" b="b"/>
            <a:pathLst>
              <a:path w="120000" h="120000" extrusionOk="0">
                <a:moveTo>
                  <a:pt x="0" y="0"/>
                </a:moveTo>
                <a:lnTo>
                  <a:pt x="120000" y="0"/>
                </a:lnTo>
                <a:lnTo>
                  <a:pt x="120000" y="120000"/>
                </a:lnTo>
                <a:lnTo>
                  <a:pt x="0" y="120000"/>
                </a:lnTo>
                <a:close/>
              </a:path>
            </a:pathLst>
          </a:custGeom>
        </p:spPr>
      </p:sp>
    </p:spTree>
  </p:cSld>
  <p:clrMapOvr>
    <a:masterClrMapping/>
  </p:clrMapOvr>
</p:notes>
</file>

<file path=ppt/notesSlides/notesSlide2.xml><?xml version="1.0" encoding="utf-8"?>
<p:notes xmlns:a="http://schemas.openxmlformats.org/drawingml/2006/main" xmlns:r="http://schemas.openxmlformats.org/officeDocument/2006/relationships" xmlns:p="http://schemas.openxmlformats.org/presentationml/2006/main" showMasterSp="0" showMasterPhAnim="0">
  <p:cSld>
    <p:spTree>
      <p:nvGrpSpPr>
        <p:cNvPr id="1" name="Shape 126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27" name="Google Shape;127;p2:notes"/>
          <p:cNvSpPr txBox="1">
            <a:spLocks noGrp="1"/>
          </p:cNvSpPr>
          <p:nvPr>
            <p:ph type="body" idx="1"/>
          </p:nvPr>
        </p:nvSpPr>
        <p:spPr>
          <a:xfrm>
            <a:off x="685800" y="4400550"/>
            <a:ext cx="5486400" cy="3600450"/>
          </a:xfrm>
          <a:prstGeom prst="rect">
            <a:avLst/>
          </a:prstGeom>
        </p:spPr>
        <p:txBody>
          <a:bodyPr spcFirstLastPara="1" wrap="square" lIns="91425" tIns="45700" rIns="91425" bIns="45700" anchor="t" anchorCtr="0">
            <a:noAutofit/>
          </a:bodyPr>
          <a:lstStyle/>
          <a:p>
            <a:pPr marL="0" lvl="0" indent="0" algn="l" rtl="0">
              <a:spcBef>
                <a:spcPts val="0"/>
              </a:spcBef>
              <a:spcAft>
                <a:spcPts val="0"/>
              </a:spcAft>
              <a:buNone/>
            </a:pPr>
            <a:endParaRPr/>
          </a:p>
        </p:txBody>
      </p:sp>
      <p:sp>
        <p:nvSpPr>
          <p:cNvPr id="128" name="Google Shape;128;p2:notes"/>
          <p:cNvSpPr>
            <a:spLocks noGrp="1" noRot="1" noChangeAspect="1"/>
          </p:cNvSpPr>
          <p:nvPr>
            <p:ph type="sldImg" idx="2"/>
          </p:nvPr>
        </p:nvSpPr>
        <p:spPr>
          <a:xfrm>
            <a:off x="685800" y="1143000"/>
            <a:ext cx="5486400" cy="3086100"/>
          </a:xfrm>
          <a:custGeom>
            <a:avLst/>
            <a:gdLst/>
            <a:ahLst/>
            <a:cxnLst/>
            <a:rect l="l" t="t" r="r" b="b"/>
            <a:pathLst>
              <a:path w="120000" h="120000" extrusionOk="0">
                <a:moveTo>
                  <a:pt x="0" y="0"/>
                </a:moveTo>
                <a:lnTo>
                  <a:pt x="120000" y="0"/>
                </a:lnTo>
                <a:lnTo>
                  <a:pt x="120000" y="120000"/>
                </a:lnTo>
                <a:lnTo>
                  <a:pt x="0" y="120000"/>
                </a:lnTo>
                <a:close/>
              </a:path>
            </a:pathLst>
          </a:custGeom>
        </p:spPr>
      </p:sp>
    </p:spTree>
  </p:cSld>
  <p:clrMapOvr>
    <a:masterClrMapping/>
  </p:clrMapOvr>
</p:notes>
</file>

<file path=ppt/notesSlides/notesSlide3.xml><?xml version="1.0" encoding="utf-8"?>
<p:notes xmlns:a="http://schemas.openxmlformats.org/drawingml/2006/main" xmlns:r="http://schemas.openxmlformats.org/officeDocument/2006/relationships" xmlns:p="http://schemas.openxmlformats.org/presentationml/2006/main" showMasterSp="0" showMasterPhAnim="0">
  <p:cSld>
    <p:spTree>
      <p:nvGrpSpPr>
        <p:cNvPr id="1" name="Shape 131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32" name="Google Shape;132;p3:notes"/>
          <p:cNvSpPr txBox="1">
            <a:spLocks noGrp="1"/>
          </p:cNvSpPr>
          <p:nvPr>
            <p:ph type="body" idx="1"/>
          </p:nvPr>
        </p:nvSpPr>
        <p:spPr>
          <a:xfrm>
            <a:off x="685800" y="4400550"/>
            <a:ext cx="5486400" cy="3600450"/>
          </a:xfrm>
          <a:prstGeom prst="rect">
            <a:avLst/>
          </a:prstGeom>
        </p:spPr>
        <p:txBody>
          <a:bodyPr spcFirstLastPara="1" wrap="square" lIns="91425" tIns="45700" rIns="91425" bIns="45700" anchor="t" anchorCtr="0">
            <a:noAutofit/>
          </a:bodyPr>
          <a:lstStyle/>
          <a:p>
            <a:pPr marL="0" lvl="0" indent="0" algn="l" rtl="0">
              <a:spcBef>
                <a:spcPts val="0"/>
              </a:spcBef>
              <a:spcAft>
                <a:spcPts val="0"/>
              </a:spcAft>
              <a:buNone/>
            </a:pPr>
            <a:endParaRPr/>
          </a:p>
        </p:txBody>
      </p:sp>
      <p:sp>
        <p:nvSpPr>
          <p:cNvPr id="133" name="Google Shape;133;p3:notes"/>
          <p:cNvSpPr>
            <a:spLocks noGrp="1" noRot="1" noChangeAspect="1"/>
          </p:cNvSpPr>
          <p:nvPr>
            <p:ph type="sldImg" idx="2"/>
          </p:nvPr>
        </p:nvSpPr>
        <p:spPr>
          <a:xfrm>
            <a:off x="685800" y="1143000"/>
            <a:ext cx="5486400" cy="3086100"/>
          </a:xfrm>
          <a:custGeom>
            <a:avLst/>
            <a:gdLst/>
            <a:ahLst/>
            <a:cxnLst/>
            <a:rect l="l" t="t" r="r" b="b"/>
            <a:pathLst>
              <a:path w="120000" h="120000" extrusionOk="0">
                <a:moveTo>
                  <a:pt x="0" y="0"/>
                </a:moveTo>
                <a:lnTo>
                  <a:pt x="120000" y="0"/>
                </a:lnTo>
                <a:lnTo>
                  <a:pt x="120000" y="120000"/>
                </a:lnTo>
                <a:lnTo>
                  <a:pt x="0" y="120000"/>
                </a:lnTo>
                <a:close/>
              </a:path>
            </a:pathLst>
          </a:custGeom>
        </p:spPr>
      </p:sp>
    </p:spTree>
  </p:cSld>
  <p:clrMapOvr>
    <a:masterClrMapping/>
  </p:clrMapOvr>
</p:notes>
</file>

<file path=ppt/notesSlides/notesSlide4.xml><?xml version="1.0" encoding="utf-8"?>
<p:notes xmlns:a="http://schemas.openxmlformats.org/drawingml/2006/main" xmlns:r="http://schemas.openxmlformats.org/officeDocument/2006/relationships" xmlns:p="http://schemas.openxmlformats.org/presentationml/2006/main" showMasterSp="0" showMasterPhAnim="0">
  <p:cSld>
    <p:spTree>
      <p:nvGrpSpPr>
        <p:cNvPr id="1" name="Shape 136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37" name="Google Shape;137;p4:notes"/>
          <p:cNvSpPr txBox="1">
            <a:spLocks noGrp="1"/>
          </p:cNvSpPr>
          <p:nvPr>
            <p:ph type="body" idx="1"/>
          </p:nvPr>
        </p:nvSpPr>
        <p:spPr>
          <a:xfrm>
            <a:off x="685800" y="4400550"/>
            <a:ext cx="5486400" cy="3600450"/>
          </a:xfrm>
          <a:prstGeom prst="rect">
            <a:avLst/>
          </a:prstGeom>
        </p:spPr>
        <p:txBody>
          <a:bodyPr spcFirstLastPara="1" wrap="square" lIns="91425" tIns="45700" rIns="91425" bIns="45700" anchor="t" anchorCtr="0">
            <a:noAutofit/>
          </a:bodyPr>
          <a:lstStyle/>
          <a:p>
            <a:pPr marL="0" lvl="0" indent="0" algn="l" rtl="0">
              <a:spcBef>
                <a:spcPts val="0"/>
              </a:spcBef>
              <a:spcAft>
                <a:spcPts val="0"/>
              </a:spcAft>
              <a:buNone/>
            </a:pPr>
            <a:endParaRPr/>
          </a:p>
        </p:txBody>
      </p:sp>
      <p:sp>
        <p:nvSpPr>
          <p:cNvPr id="138" name="Google Shape;138;p4:notes"/>
          <p:cNvSpPr>
            <a:spLocks noGrp="1" noRot="1" noChangeAspect="1"/>
          </p:cNvSpPr>
          <p:nvPr>
            <p:ph type="sldImg" idx="2"/>
          </p:nvPr>
        </p:nvSpPr>
        <p:spPr>
          <a:xfrm>
            <a:off x="685800" y="1143000"/>
            <a:ext cx="5486400" cy="3086100"/>
          </a:xfrm>
          <a:custGeom>
            <a:avLst/>
            <a:gdLst/>
            <a:ahLst/>
            <a:cxnLst/>
            <a:rect l="l" t="t" r="r" b="b"/>
            <a:pathLst>
              <a:path w="120000" h="120000" extrusionOk="0">
                <a:moveTo>
                  <a:pt x="0" y="0"/>
                </a:moveTo>
                <a:lnTo>
                  <a:pt x="120000" y="0"/>
                </a:lnTo>
                <a:lnTo>
                  <a:pt x="120000" y="120000"/>
                </a:lnTo>
                <a:lnTo>
                  <a:pt x="0" y="120000"/>
                </a:lnTo>
                <a:close/>
              </a:path>
            </a:pathLst>
          </a:custGeom>
        </p:spPr>
      </p:sp>
    </p:spTree>
  </p:cSld>
  <p:clrMapOvr>
    <a:masterClrMapping/>
  </p:clrMapOvr>
</p:notes>
</file>

<file path=ppt/notesSlides/notesSlide5.xml><?xml version="1.0" encoding="utf-8"?>
<p:notes xmlns:a="http://schemas.openxmlformats.org/drawingml/2006/main" xmlns:r="http://schemas.openxmlformats.org/officeDocument/2006/relationships" xmlns:p="http://schemas.openxmlformats.org/presentationml/2006/main" showMasterSp="0" showMasterPhAnim="0">
  <p:cSld>
    <p:spTree>
      <p:nvGrpSpPr>
        <p:cNvPr id="1" name="Shape 143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44" name="Google Shape;144;p5:notes"/>
          <p:cNvSpPr txBox="1">
            <a:spLocks noGrp="1"/>
          </p:cNvSpPr>
          <p:nvPr>
            <p:ph type="body" idx="1"/>
          </p:nvPr>
        </p:nvSpPr>
        <p:spPr>
          <a:xfrm>
            <a:off x="685800" y="4400550"/>
            <a:ext cx="5486400" cy="3600450"/>
          </a:xfrm>
          <a:prstGeom prst="rect">
            <a:avLst/>
          </a:prstGeom>
        </p:spPr>
        <p:txBody>
          <a:bodyPr spcFirstLastPara="1" wrap="square" lIns="91425" tIns="45700" rIns="91425" bIns="45700" anchor="t" anchorCtr="0">
            <a:noAutofit/>
          </a:bodyPr>
          <a:lstStyle/>
          <a:p>
            <a:pPr marL="0" lvl="0" indent="0" algn="l" rtl="0">
              <a:spcBef>
                <a:spcPts val="0"/>
              </a:spcBef>
              <a:spcAft>
                <a:spcPts val="0"/>
              </a:spcAft>
              <a:buNone/>
            </a:pPr>
            <a:endParaRPr/>
          </a:p>
        </p:txBody>
      </p:sp>
      <p:sp>
        <p:nvSpPr>
          <p:cNvPr id="145" name="Google Shape;145;p5:notes"/>
          <p:cNvSpPr>
            <a:spLocks noGrp="1" noRot="1" noChangeAspect="1"/>
          </p:cNvSpPr>
          <p:nvPr>
            <p:ph type="sldImg" idx="2"/>
          </p:nvPr>
        </p:nvSpPr>
        <p:spPr>
          <a:xfrm>
            <a:off x="685800" y="1143000"/>
            <a:ext cx="5486400" cy="3086100"/>
          </a:xfrm>
          <a:custGeom>
            <a:avLst/>
            <a:gdLst/>
            <a:ahLst/>
            <a:cxnLst/>
            <a:rect l="l" t="t" r="r" b="b"/>
            <a:pathLst>
              <a:path w="120000" h="120000" extrusionOk="0">
                <a:moveTo>
                  <a:pt x="0" y="0"/>
                </a:moveTo>
                <a:lnTo>
                  <a:pt x="120000" y="0"/>
                </a:lnTo>
                <a:lnTo>
                  <a:pt x="120000" y="120000"/>
                </a:lnTo>
                <a:lnTo>
                  <a:pt x="0" y="120000"/>
                </a:lnTo>
                <a:close/>
              </a:path>
            </a:pathLst>
          </a:custGeom>
        </p:spPr>
      </p:sp>
    </p:spTree>
  </p:cSld>
  <p:clrMapOvr>
    <a:masterClrMapping/>
  </p:clrMapOvr>
</p:notes>
</file>

<file path=ppt/notesSlides/notesSlide6.xml><?xml version="1.0" encoding="utf-8"?>
<p:notes xmlns:a="http://schemas.openxmlformats.org/drawingml/2006/main" xmlns:r="http://schemas.openxmlformats.org/officeDocument/2006/relationships" xmlns:p="http://schemas.openxmlformats.org/presentationml/2006/main" showMasterSp="0" showMasterPhAnim="0">
  <p:cSld>
    <p:spTree>
      <p:nvGrpSpPr>
        <p:cNvPr id="1" name="Shape 149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50" name="Google Shape;150;p6:notes"/>
          <p:cNvSpPr txBox="1">
            <a:spLocks noGrp="1"/>
          </p:cNvSpPr>
          <p:nvPr>
            <p:ph type="body" idx="1"/>
          </p:nvPr>
        </p:nvSpPr>
        <p:spPr>
          <a:xfrm>
            <a:off x="685800" y="4400550"/>
            <a:ext cx="5486400" cy="3600450"/>
          </a:xfrm>
          <a:prstGeom prst="rect">
            <a:avLst/>
          </a:prstGeom>
        </p:spPr>
        <p:txBody>
          <a:bodyPr spcFirstLastPara="1" wrap="square" lIns="91425" tIns="45700" rIns="91425" bIns="45700" anchor="t" anchorCtr="0">
            <a:noAutofit/>
          </a:bodyPr>
          <a:lstStyle/>
          <a:p>
            <a:pPr marL="0" lvl="0" indent="0" algn="l" rtl="0">
              <a:spcBef>
                <a:spcPts val="0"/>
              </a:spcBef>
              <a:spcAft>
                <a:spcPts val="0"/>
              </a:spcAft>
              <a:buNone/>
            </a:pPr>
            <a:endParaRPr/>
          </a:p>
        </p:txBody>
      </p:sp>
      <p:sp>
        <p:nvSpPr>
          <p:cNvPr id="151" name="Google Shape;151;p6:notes"/>
          <p:cNvSpPr>
            <a:spLocks noGrp="1" noRot="1" noChangeAspect="1"/>
          </p:cNvSpPr>
          <p:nvPr>
            <p:ph type="sldImg" idx="2"/>
          </p:nvPr>
        </p:nvSpPr>
        <p:spPr>
          <a:xfrm>
            <a:off x="685800" y="1143000"/>
            <a:ext cx="5486400" cy="3086100"/>
          </a:xfrm>
          <a:custGeom>
            <a:avLst/>
            <a:gdLst/>
            <a:ahLst/>
            <a:cxnLst/>
            <a:rect l="l" t="t" r="r" b="b"/>
            <a:pathLst>
              <a:path w="120000" h="120000" extrusionOk="0">
                <a:moveTo>
                  <a:pt x="0" y="0"/>
                </a:moveTo>
                <a:lnTo>
                  <a:pt x="120000" y="0"/>
                </a:lnTo>
                <a:lnTo>
                  <a:pt x="120000" y="120000"/>
                </a:lnTo>
                <a:lnTo>
                  <a:pt x="0" y="120000"/>
                </a:lnTo>
                <a:close/>
              </a:path>
            </a:pathLst>
          </a:custGeom>
        </p:spPr>
      </p:sp>
    </p:spTree>
  </p:cSld>
  <p:clrMapOvr>
    <a:masterClrMapping/>
  </p:clrMapOvr>
</p:notes>
</file>

<file path=ppt/notesSlides/notesSlide7.xml><?xml version="1.0" encoding="utf-8"?>
<p:notes xmlns:a="http://schemas.openxmlformats.org/drawingml/2006/main" xmlns:r="http://schemas.openxmlformats.org/officeDocument/2006/relationships" xmlns:p="http://schemas.openxmlformats.org/presentationml/2006/main" showMasterSp="0" showMasterPhAnim="0">
  <p:cSld>
    <p:spTree>
      <p:nvGrpSpPr>
        <p:cNvPr id="1" name="Shape 155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56" name="Google Shape;156;p7:notes"/>
          <p:cNvSpPr txBox="1">
            <a:spLocks noGrp="1"/>
          </p:cNvSpPr>
          <p:nvPr>
            <p:ph type="body" idx="1"/>
          </p:nvPr>
        </p:nvSpPr>
        <p:spPr>
          <a:xfrm>
            <a:off x="685800" y="4400550"/>
            <a:ext cx="5486400" cy="3600450"/>
          </a:xfrm>
          <a:prstGeom prst="rect">
            <a:avLst/>
          </a:prstGeom>
        </p:spPr>
        <p:txBody>
          <a:bodyPr spcFirstLastPara="1" wrap="square" lIns="91425" tIns="45700" rIns="91425" bIns="45700" anchor="t" anchorCtr="0">
            <a:noAutofit/>
          </a:bodyPr>
          <a:lstStyle/>
          <a:p>
            <a:pPr marL="0" lvl="0" indent="0" algn="l" rtl="0">
              <a:spcBef>
                <a:spcPts val="0"/>
              </a:spcBef>
              <a:spcAft>
                <a:spcPts val="0"/>
              </a:spcAft>
              <a:buNone/>
            </a:pPr>
            <a:endParaRPr/>
          </a:p>
        </p:txBody>
      </p:sp>
      <p:sp>
        <p:nvSpPr>
          <p:cNvPr id="157" name="Google Shape;157;p7:notes"/>
          <p:cNvSpPr>
            <a:spLocks noGrp="1" noRot="1" noChangeAspect="1"/>
          </p:cNvSpPr>
          <p:nvPr>
            <p:ph type="sldImg" idx="2"/>
          </p:nvPr>
        </p:nvSpPr>
        <p:spPr>
          <a:xfrm>
            <a:off x="685800" y="1143000"/>
            <a:ext cx="5486400" cy="3086100"/>
          </a:xfrm>
          <a:custGeom>
            <a:avLst/>
            <a:gdLst/>
            <a:ahLst/>
            <a:cxnLst/>
            <a:rect l="l" t="t" r="r" b="b"/>
            <a:pathLst>
              <a:path w="120000" h="120000" extrusionOk="0">
                <a:moveTo>
                  <a:pt x="0" y="0"/>
                </a:moveTo>
                <a:lnTo>
                  <a:pt x="120000" y="0"/>
                </a:lnTo>
                <a:lnTo>
                  <a:pt x="120000" y="120000"/>
                </a:lnTo>
                <a:lnTo>
                  <a:pt x="0" y="120000"/>
                </a:lnTo>
                <a:close/>
              </a:path>
            </a:pathLst>
          </a:custGeom>
        </p:spPr>
      </p:sp>
    </p:spTree>
  </p:cSld>
  <p:clrMapOvr>
    <a:masterClrMapping/>
  </p:clrMapOvr>
</p:notes>
</file>

<file path=ppt/notesSlides/notesSlide8.xml><?xml version="1.0" encoding="utf-8"?>
<p:notes xmlns:a="http://schemas.openxmlformats.org/drawingml/2006/main" xmlns:r="http://schemas.openxmlformats.org/officeDocument/2006/relationships" xmlns:p="http://schemas.openxmlformats.org/presentationml/2006/main" showMasterSp="0" showMasterPhAnim="0">
  <p:cSld>
    <p:spTree>
      <p:nvGrpSpPr>
        <p:cNvPr id="1" name="Shape 162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63" name="Google Shape;163;p8:notes"/>
          <p:cNvSpPr txBox="1">
            <a:spLocks noGrp="1"/>
          </p:cNvSpPr>
          <p:nvPr>
            <p:ph type="body" idx="1"/>
          </p:nvPr>
        </p:nvSpPr>
        <p:spPr>
          <a:xfrm>
            <a:off x="685800" y="4400550"/>
            <a:ext cx="5486400" cy="3600450"/>
          </a:xfrm>
          <a:prstGeom prst="rect">
            <a:avLst/>
          </a:prstGeom>
        </p:spPr>
        <p:txBody>
          <a:bodyPr spcFirstLastPara="1" wrap="square" lIns="91425" tIns="45700" rIns="91425" bIns="45700" anchor="t" anchorCtr="0">
            <a:noAutofit/>
          </a:bodyPr>
          <a:lstStyle/>
          <a:p>
            <a:pPr marL="0" lvl="0" indent="0" algn="l" rtl="0">
              <a:spcBef>
                <a:spcPts val="0"/>
              </a:spcBef>
              <a:spcAft>
                <a:spcPts val="0"/>
              </a:spcAft>
              <a:buNone/>
            </a:pPr>
            <a:endParaRPr/>
          </a:p>
        </p:txBody>
      </p:sp>
      <p:sp>
        <p:nvSpPr>
          <p:cNvPr id="164" name="Google Shape;164;p8:notes"/>
          <p:cNvSpPr>
            <a:spLocks noGrp="1" noRot="1" noChangeAspect="1"/>
          </p:cNvSpPr>
          <p:nvPr>
            <p:ph type="sldImg" idx="2"/>
          </p:nvPr>
        </p:nvSpPr>
        <p:spPr>
          <a:xfrm>
            <a:off x="685800" y="1143000"/>
            <a:ext cx="5486400" cy="3086100"/>
          </a:xfrm>
          <a:custGeom>
            <a:avLst/>
            <a:gdLst/>
            <a:ahLst/>
            <a:cxnLst/>
            <a:rect l="l" t="t" r="r" b="b"/>
            <a:pathLst>
              <a:path w="120000" h="120000" extrusionOk="0">
                <a:moveTo>
                  <a:pt x="0" y="0"/>
                </a:moveTo>
                <a:lnTo>
                  <a:pt x="120000" y="0"/>
                </a:lnTo>
                <a:lnTo>
                  <a:pt x="120000" y="120000"/>
                </a:lnTo>
                <a:lnTo>
                  <a:pt x="0" y="120000"/>
                </a:lnTo>
                <a:close/>
              </a:path>
            </a:pathLst>
          </a:custGeom>
        </p:spPr>
      </p:sp>
    </p:spTree>
  </p:cSld>
  <p:clrMapOvr>
    <a:masterClrMapping/>
  </p:clrMapOvr>
</p:notes>
</file>

<file path=ppt/notesSlides/notesSlide9.xml><?xml version="1.0" encoding="utf-8"?>
<p:notes xmlns:a="http://schemas.openxmlformats.org/drawingml/2006/main" xmlns:r="http://schemas.openxmlformats.org/officeDocument/2006/relationships" xmlns:p="http://schemas.openxmlformats.org/presentationml/2006/main" showMasterSp="0" showMasterPhAnim="0">
  <p:cSld>
    <p:spTree>
      <p:nvGrpSpPr>
        <p:cNvPr id="1" name="Shape 169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70" name="Google Shape;170;p9:notes"/>
          <p:cNvSpPr txBox="1">
            <a:spLocks noGrp="1"/>
          </p:cNvSpPr>
          <p:nvPr>
            <p:ph type="body" idx="1"/>
          </p:nvPr>
        </p:nvSpPr>
        <p:spPr>
          <a:xfrm>
            <a:off x="685800" y="4400550"/>
            <a:ext cx="5486400" cy="3600450"/>
          </a:xfrm>
          <a:prstGeom prst="rect">
            <a:avLst/>
          </a:prstGeom>
        </p:spPr>
        <p:txBody>
          <a:bodyPr spcFirstLastPara="1" wrap="square" lIns="91425" tIns="45700" rIns="91425" bIns="45700" anchor="t" anchorCtr="0">
            <a:noAutofit/>
          </a:bodyPr>
          <a:lstStyle/>
          <a:p>
            <a:pPr marL="0" lvl="0" indent="0" algn="l" rtl="0">
              <a:spcBef>
                <a:spcPts val="0"/>
              </a:spcBef>
              <a:spcAft>
                <a:spcPts val="0"/>
              </a:spcAft>
              <a:buNone/>
            </a:pPr>
            <a:endParaRPr/>
          </a:p>
        </p:txBody>
      </p:sp>
      <p:sp>
        <p:nvSpPr>
          <p:cNvPr id="171" name="Google Shape;171;p9:notes"/>
          <p:cNvSpPr>
            <a:spLocks noGrp="1" noRot="1" noChangeAspect="1"/>
          </p:cNvSpPr>
          <p:nvPr>
            <p:ph type="sldImg" idx="2"/>
          </p:nvPr>
        </p:nvSpPr>
        <p:spPr>
          <a:xfrm>
            <a:off x="685800" y="1143000"/>
            <a:ext cx="5486400" cy="3086100"/>
          </a:xfrm>
          <a:custGeom>
            <a:avLst/>
            <a:gdLst/>
            <a:ahLst/>
            <a:cxnLst/>
            <a:rect l="l" t="t" r="r" b="b"/>
            <a:pathLst>
              <a:path w="120000" h="120000" extrusionOk="0">
                <a:moveTo>
                  <a:pt x="0" y="0"/>
                </a:moveTo>
                <a:lnTo>
                  <a:pt x="120000" y="0"/>
                </a:lnTo>
                <a:lnTo>
                  <a:pt x="120000" y="120000"/>
                </a:lnTo>
                <a:lnTo>
                  <a:pt x="0" y="120000"/>
                </a:lnTo>
                <a:close/>
              </a:path>
            </a:pathLst>
          </a:custGeom>
        </p:spPr>
      </p:sp>
    </p:spTree>
  </p:cSld>
  <p:clrMapOvr>
    <a:masterClrMapping/>
  </p:clrMapOvr>
</p:notes>
</file>

<file path=ppt/slideLayouts/_rels/slideLayout1.xml.rels><?xml version="1.0" encoding="UTF-8" standalone="yes"?>
<Relationships xmlns="http://schemas.openxmlformats.org/package/2006/relationships"><Relationship Id="rId3" Type="http://schemas.openxmlformats.org/officeDocument/2006/relationships/image" Target="../media/image2.png"/><Relationship Id="rId2" Type="http://schemas.openxmlformats.org/officeDocument/2006/relationships/image" Target="../media/image1.png"/><Relationship Id="rId1" Type="http://schemas.openxmlformats.org/officeDocument/2006/relationships/slideMaster" Target="../slideMasters/slideMaster1.xml"/><Relationship Id="rId4" Type="http://schemas.openxmlformats.org/officeDocument/2006/relationships/image" Target="../media/image3.png"/></Relationships>
</file>

<file path=ppt/slideLayouts/_rels/slideLayout2.xml.rels><?xml version="1.0" encoding="UTF-8" standalone="yes"?>
<Relationships xmlns="http://schemas.openxmlformats.org/package/2006/relationships"><Relationship Id="rId3" Type="http://schemas.openxmlformats.org/officeDocument/2006/relationships/image" Target="../media/image5.png"/><Relationship Id="rId2" Type="http://schemas.openxmlformats.org/officeDocument/2006/relationships/image" Target="../media/image4.png"/><Relationship Id="rId1" Type="http://schemas.openxmlformats.org/officeDocument/2006/relationships/slideMaster" Target="../slideMasters/slideMaster1.xml"/></Relationships>
</file>

<file path=ppt/slideLayouts/_rels/slideLayout3.xml.rels><?xml version="1.0" encoding="UTF-8" standalone="yes"?>
<Relationships xmlns="http://schemas.openxmlformats.org/package/2006/relationships"><Relationship Id="rId3" Type="http://schemas.openxmlformats.org/officeDocument/2006/relationships/image" Target="../media/image5.png"/><Relationship Id="rId2" Type="http://schemas.openxmlformats.org/officeDocument/2006/relationships/image" Target="../media/image6.png"/><Relationship Id="rId1" Type="http://schemas.openxmlformats.org/officeDocument/2006/relationships/slideMaster" Target="../slideMasters/slideMaster1.xml"/></Relationships>
</file>

<file path=ppt/slideLayouts/_rels/slideLayout4.xml.rels><?xml version="1.0" encoding="UTF-8" standalone="yes"?>
<Relationships xmlns="http://schemas.openxmlformats.org/package/2006/relationships"><Relationship Id="rId3" Type="http://schemas.openxmlformats.org/officeDocument/2006/relationships/image" Target="../media/image7.png"/><Relationship Id="rId2" Type="http://schemas.openxmlformats.org/officeDocument/2006/relationships/image" Target="../media/image6.png"/><Relationship Id="rId1" Type="http://schemas.openxmlformats.org/officeDocument/2006/relationships/slideMaster" Target="../slideMasters/slideMaster1.xml"/></Relationships>
</file>

<file path=ppt/slideLayouts/_rels/slideLayout5.xml.rels><?xml version="1.0" encoding="UTF-8" standalone="yes"?>
<Relationships xmlns="http://schemas.openxmlformats.org/package/2006/relationships"><Relationship Id="rId2" Type="http://schemas.openxmlformats.org/officeDocument/2006/relationships/image" Target="../media/image8.png"/><Relationship Id="rId1" Type="http://schemas.openxmlformats.org/officeDocument/2006/relationships/slideMaster" Target="../slideMasters/slideMaster1.xml"/></Relationships>
</file>

<file path=ppt/slideLayouts/_rels/slideLayout6.xml.rels><?xml version="1.0" encoding="UTF-8" standalone="yes"?>
<Relationships xmlns="http://schemas.openxmlformats.org/package/2006/relationships"><Relationship Id="rId2" Type="http://schemas.openxmlformats.org/officeDocument/2006/relationships/image" Target="../media/image8.png"/><Relationship Id="rId1" Type="http://schemas.openxmlformats.org/officeDocument/2006/relationships/slideMaster" Target="../slideMasters/slideMaster1.xml"/></Relationships>
</file>

<file path=ppt/slideLayouts/_rels/slideLayout7.xml.rels><?xml version="1.0" encoding="UTF-8" standalone="yes"?>
<Relationships xmlns="http://schemas.openxmlformats.org/package/2006/relationships"><Relationship Id="rId2" Type="http://schemas.openxmlformats.org/officeDocument/2006/relationships/image" Target="../media/image6.png"/><Relationship Id="rId1" Type="http://schemas.openxmlformats.org/officeDocument/2006/relationships/slideMaster" Target="../slideMasters/slideMaster1.xml"/></Relationships>
</file>

<file path=ppt/slideLayouts/_rels/slideLayout8.xml.rels><?xml version="1.0" encoding="UTF-8" standalone="yes"?>
<Relationships xmlns="http://schemas.openxmlformats.org/package/2006/relationships"><Relationship Id="rId3" Type="http://schemas.openxmlformats.org/officeDocument/2006/relationships/image" Target="../media/image4.png"/><Relationship Id="rId2" Type="http://schemas.openxmlformats.org/officeDocument/2006/relationships/image" Target="../media/image6.png"/><Relationship Id="rId1" Type="http://schemas.openxmlformats.org/officeDocument/2006/relationships/slideMaster" Target="../slideMasters/slideMaster1.xml"/></Relationships>
</file>

<file path=ppt/slideLayouts/_rels/slideLayout9.xml.rels><?xml version="1.0" encoding="UTF-8" standalone="yes"?>
<Relationships xmlns="http://schemas.openxmlformats.org/package/2006/relationships"><Relationship Id="rId2" Type="http://schemas.openxmlformats.org/officeDocument/2006/relationships/image" Target="../media/image6.png"/><Relationship Id="rId1" Type="http://schemas.openxmlformats.org/officeDocument/2006/relationships/slideMaster" Target="../slideMasters/slideMaster1.xml"/></Relationships>
</file>

<file path=ppt/slideLayouts/_rels/slideLayout10.xml.rels><?xml version="1.0" encoding="UTF-8" standalone="yes"?>
<Relationships xmlns="http://schemas.openxmlformats.org/package/2006/relationships"><Relationship Id="rId2" Type="http://schemas.openxmlformats.org/officeDocument/2006/relationships/image" Target="../media/image4.png"/><Relationship Id="rId1" Type="http://schemas.openxmlformats.org/officeDocument/2006/relationships/slideMaster" Target="../slideMasters/slideMaster1.xml"/></Relationships>
</file>

<file path=ppt/slideLayouts/slideLayout1.xml><?xml version="1.0" encoding="utf-8"?>
<p:sldLayout xmlns:a="http://schemas.openxmlformats.org/drawingml/2006/main" xmlns:r="http://schemas.openxmlformats.org/officeDocument/2006/relationships" xmlns:p="http://schemas.openxmlformats.org/presentationml/2006/main" matchingName="Titre du document">
  <p:cSld name="Titre du document">
    <p:spTree>
      <p:nvGrpSpPr>
        <p:cNvPr id="1" name="Shape 10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grpSp>
        <p:nvGrpSpPr>
          <p:cNvPr id="11" name="Google Shape;11;p16"/>
          <p:cNvGrpSpPr/>
          <p:nvPr/>
        </p:nvGrpSpPr>
        <p:grpSpPr>
          <a:xfrm>
            <a:off x="8760354" y="5588201"/>
            <a:ext cx="2939575" cy="746822"/>
            <a:chOff x="2600363" y="2385310"/>
            <a:chExt cx="6864097" cy="1743877"/>
          </a:xfrm>
        </p:grpSpPr>
        <p:pic>
          <p:nvPicPr>
            <p:cNvPr id="12" name="Google Shape;12;p16"/>
            <p:cNvPicPr preferRelativeResize="0"/>
            <p:nvPr/>
          </p:nvPicPr>
          <p:blipFill rotWithShape="1">
            <a:blip r:embed="rId2">
              <a:alphaModFix/>
            </a:blip>
            <a:srcRect l="1" r="54569"/>
            <a:stretch/>
          </p:blipFill>
          <p:spPr>
            <a:xfrm>
              <a:off x="2600363" y="2385310"/>
              <a:ext cx="2843992" cy="1681246"/>
            </a:xfrm>
            <a:prstGeom prst="rect">
              <a:avLst/>
            </a:prstGeom>
            <a:noFill/>
            <a:ln>
              <a:noFill/>
            </a:ln>
          </p:spPr>
        </p:pic>
        <p:pic>
          <p:nvPicPr>
            <p:cNvPr id="13" name="Google Shape;13;p16"/>
            <p:cNvPicPr preferRelativeResize="0"/>
            <p:nvPr/>
          </p:nvPicPr>
          <p:blipFill rotWithShape="1">
            <a:blip r:embed="rId3">
              <a:alphaModFix/>
            </a:blip>
            <a:srcRect l="47658"/>
            <a:stretch/>
          </p:blipFill>
          <p:spPr>
            <a:xfrm>
              <a:off x="6187862" y="2447941"/>
              <a:ext cx="3276598" cy="1681246"/>
            </a:xfrm>
            <a:prstGeom prst="rect">
              <a:avLst/>
            </a:prstGeom>
            <a:noFill/>
            <a:ln>
              <a:noFill/>
            </a:ln>
          </p:spPr>
        </p:pic>
      </p:grpSp>
      <p:sp>
        <p:nvSpPr>
          <p:cNvPr id="14" name="Google Shape;14;p16"/>
          <p:cNvSpPr txBox="1">
            <a:spLocks noGrp="1"/>
          </p:cNvSpPr>
          <p:nvPr>
            <p:ph type="body" idx="1"/>
          </p:nvPr>
        </p:nvSpPr>
        <p:spPr>
          <a:xfrm>
            <a:off x="1077155" y="2398077"/>
            <a:ext cx="8793957" cy="1244600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t" anchorCtr="0">
            <a:noAutofit/>
          </a:bodyPr>
          <a:lstStyle>
            <a:lvl1pPr marL="457200" marR="0" lvl="0" indent="-228600" algn="l" rtl="0">
              <a:lnSpc>
                <a:spcPct val="90000"/>
              </a:lnSpc>
              <a:spcBef>
                <a:spcPts val="1000"/>
              </a:spcBef>
              <a:spcAft>
                <a:spcPts val="0"/>
              </a:spcAft>
              <a:buClr>
                <a:schemeClr val="dk1"/>
              </a:buClr>
              <a:buSzPts val="8000"/>
              <a:buFont typeface="Arial"/>
              <a:buNone/>
              <a:defRPr sz="8000" b="0" i="0" u="none" strike="noStrike" cap="none">
                <a:solidFill>
                  <a:schemeClr val="dk1"/>
                </a:solidFill>
                <a:latin typeface="Arial"/>
                <a:ea typeface="Arial"/>
                <a:cs typeface="Arial"/>
                <a:sym typeface="Arial"/>
              </a:defRPr>
            </a:lvl1pPr>
            <a:lvl2pPr marL="914400" marR="0" lvl="1" indent="-381000" algn="l" rtl="0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2400"/>
              <a:buFont typeface="Arial"/>
              <a:buChar char="•"/>
              <a:defRPr sz="2400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2pPr>
            <a:lvl3pPr marL="1371600" marR="0" lvl="2" indent="-355600" algn="l" rtl="0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2000"/>
              <a:buFont typeface="Arial"/>
              <a:buChar char="•"/>
              <a:defRPr sz="2000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3pPr>
            <a:lvl4pPr marL="1828800" marR="0" lvl="3" indent="-342900" algn="l" rtl="0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800"/>
              <a:buFont typeface="Arial"/>
              <a:buChar char="•"/>
              <a:defRPr sz="1800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4pPr>
            <a:lvl5pPr marL="2286000" marR="0" lvl="4" indent="-342900" algn="l" rtl="0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800"/>
              <a:buFont typeface="Arial"/>
              <a:buChar char="•"/>
              <a:defRPr sz="1800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5pPr>
            <a:lvl6pPr marL="2743200" marR="0" lvl="5" indent="-342900" algn="l" rtl="0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800"/>
              <a:buFont typeface="Arial"/>
              <a:buChar char="•"/>
              <a:defRPr sz="1800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6pPr>
            <a:lvl7pPr marL="3200400" marR="0" lvl="6" indent="-342900" algn="l" rtl="0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800"/>
              <a:buFont typeface="Arial"/>
              <a:buChar char="•"/>
              <a:defRPr sz="1800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7pPr>
            <a:lvl8pPr marL="3657600" marR="0" lvl="7" indent="-342900" algn="l" rtl="0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800"/>
              <a:buFont typeface="Arial"/>
              <a:buChar char="•"/>
              <a:defRPr sz="1800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8pPr>
            <a:lvl9pPr marL="4114800" marR="0" lvl="8" indent="-342900" algn="l" rtl="0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800"/>
              <a:buFont typeface="Arial"/>
              <a:buChar char="•"/>
              <a:defRPr sz="1800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9pPr>
          </a:lstStyle>
          <a:p>
            <a:endParaRPr/>
          </a:p>
        </p:txBody>
      </p:sp>
      <p:sp>
        <p:nvSpPr>
          <p:cNvPr id="15" name="Google Shape;15;p16"/>
          <p:cNvSpPr txBox="1">
            <a:spLocks noGrp="1"/>
          </p:cNvSpPr>
          <p:nvPr>
            <p:ph type="body" idx="2"/>
          </p:nvPr>
        </p:nvSpPr>
        <p:spPr>
          <a:xfrm>
            <a:off x="1077156" y="3661901"/>
            <a:ext cx="2281604" cy="609600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t" anchorCtr="0">
            <a:noAutofit/>
          </a:bodyPr>
          <a:lstStyle>
            <a:lvl1pPr marL="457200" marR="0" lvl="0" indent="-228600" algn="l" rtl="0">
              <a:lnSpc>
                <a:spcPct val="90000"/>
              </a:lnSpc>
              <a:spcBef>
                <a:spcPts val="1000"/>
              </a:spcBef>
              <a:spcAft>
                <a:spcPts val="0"/>
              </a:spcAft>
              <a:buClr>
                <a:schemeClr val="dk1"/>
              </a:buClr>
              <a:buSzPts val="3500"/>
              <a:buFont typeface="Arial"/>
              <a:buNone/>
              <a:defRPr sz="3500" b="1" i="0" u="none" strike="noStrike" cap="none">
                <a:solidFill>
                  <a:schemeClr val="dk1"/>
                </a:solidFill>
                <a:latin typeface="Arial"/>
                <a:ea typeface="Arial"/>
                <a:cs typeface="Arial"/>
                <a:sym typeface="Arial"/>
              </a:defRPr>
            </a:lvl1pPr>
            <a:lvl2pPr marL="914400" marR="0" lvl="1" indent="-381000" algn="l" rtl="0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2400"/>
              <a:buFont typeface="Arial"/>
              <a:buChar char="•"/>
              <a:defRPr sz="2400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2pPr>
            <a:lvl3pPr marL="1371600" marR="0" lvl="2" indent="-355600" algn="l" rtl="0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2000"/>
              <a:buFont typeface="Arial"/>
              <a:buChar char="•"/>
              <a:defRPr sz="2000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3pPr>
            <a:lvl4pPr marL="1828800" marR="0" lvl="3" indent="-342900" algn="l" rtl="0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800"/>
              <a:buFont typeface="Arial"/>
              <a:buChar char="•"/>
              <a:defRPr sz="1800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4pPr>
            <a:lvl5pPr marL="2286000" marR="0" lvl="4" indent="-342900" algn="l" rtl="0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800"/>
              <a:buFont typeface="Arial"/>
              <a:buChar char="•"/>
              <a:defRPr sz="1800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5pPr>
            <a:lvl6pPr marL="2743200" marR="0" lvl="5" indent="-342900" algn="l" rtl="0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800"/>
              <a:buFont typeface="Arial"/>
              <a:buChar char="•"/>
              <a:defRPr sz="1800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6pPr>
            <a:lvl7pPr marL="3200400" marR="0" lvl="6" indent="-342900" algn="l" rtl="0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800"/>
              <a:buFont typeface="Arial"/>
              <a:buChar char="•"/>
              <a:defRPr sz="1800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7pPr>
            <a:lvl8pPr marL="3657600" marR="0" lvl="7" indent="-342900" algn="l" rtl="0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800"/>
              <a:buFont typeface="Arial"/>
              <a:buChar char="•"/>
              <a:defRPr sz="1800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8pPr>
            <a:lvl9pPr marL="4114800" marR="0" lvl="8" indent="-342900" algn="l" rtl="0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800"/>
              <a:buFont typeface="Arial"/>
              <a:buChar char="•"/>
              <a:defRPr sz="1800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9pPr>
          </a:lstStyle>
          <a:p>
            <a:endParaRPr/>
          </a:p>
        </p:txBody>
      </p:sp>
      <p:sp>
        <p:nvSpPr>
          <p:cNvPr id="16" name="Google Shape;16;p16"/>
          <p:cNvSpPr txBox="1"/>
          <p:nvPr/>
        </p:nvSpPr>
        <p:spPr>
          <a:xfrm>
            <a:off x="342232" y="5811803"/>
            <a:ext cx="5459513" cy="523220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t" anchorCtr="0">
            <a:spAutoFit/>
          </a:bodyPr>
          <a:lstStyle/>
          <a:p>
            <a:pPr marL="0" marR="0" lvl="0" indent="0" algn="l" rtl="0">
              <a:spcBef>
                <a:spcPts val="0"/>
              </a:spcBef>
              <a:spcAft>
                <a:spcPts val="0"/>
              </a:spcAft>
              <a:buNone/>
            </a:pPr>
            <a:r>
              <a:rPr lang="fr-FR" sz="1400" b="0" i="0" u="none" strike="noStrike" cap="none">
                <a:solidFill>
                  <a:schemeClr val="dk1"/>
                </a:solidFill>
                <a:latin typeface="Arial"/>
                <a:ea typeface="Arial"/>
                <a:cs typeface="Arial"/>
                <a:sym typeface="Arial"/>
              </a:rPr>
              <a:t>Expérimenter au service de la participation des personnes : Enjeux opérationnels, potentialités et perspectives </a:t>
            </a:r>
            <a:endParaRPr/>
          </a:p>
        </p:txBody>
      </p:sp>
      <p:pic>
        <p:nvPicPr>
          <p:cNvPr id="17" name="Google Shape;17;p16" descr="Une image contenant texte, capture d’écran, Police, jaune&#10;&#10;Description générée automatiquement"/>
          <p:cNvPicPr preferRelativeResize="0"/>
          <p:nvPr/>
        </p:nvPicPr>
        <p:blipFill rotWithShape="1">
          <a:blip r:embed="rId4">
            <a:alphaModFix/>
          </a:blip>
          <a:srcRect/>
          <a:stretch/>
        </p:blipFill>
        <p:spPr>
          <a:xfrm>
            <a:off x="1077155" y="215795"/>
            <a:ext cx="1911705" cy="1412131"/>
          </a:xfrm>
          <a:prstGeom prst="rect">
            <a:avLst/>
          </a:prstGeom>
          <a:noFill/>
          <a:ln>
            <a:noFill/>
          </a:ln>
        </p:spPr>
      </p:pic>
    </p:spTree>
  </p:cSld>
  <p:clrMapOvr>
    <a:masterClrMapping/>
  </p:clrMapOvr>
  <p:extLst>
    <p:ext uri="{DCECCB84-F9BA-43D5-87BE-67443E8EF086}">
      <p15:sldGuideLst xmlns:p15="http://schemas.microsoft.com/office/powerpoint/2012/main">
        <p15:guide id="1" orient="horz" pos="2160">
          <p15:clr>
            <a:srgbClr val="FBAE40"/>
          </p15:clr>
        </p15:guide>
        <p15:guide id="2" pos="3840">
          <p15:clr>
            <a:srgbClr val="FBAE40"/>
          </p15:clr>
        </p15:guide>
      </p15:sldGuideLst>
    </p:ext>
  </p:extLst>
</p:sldLayout>
</file>

<file path=ppt/slideLayouts/slideLayout2.xml><?xml version="1.0" encoding="utf-8"?>
<p:sldLayout xmlns:a="http://schemas.openxmlformats.org/drawingml/2006/main" xmlns:r="http://schemas.openxmlformats.org/officeDocument/2006/relationships" xmlns:p="http://schemas.openxmlformats.org/presentationml/2006/main" matchingName="3_Diapositive de titre">
  <p:cSld name="3_Diapositive de titre">
    <p:spTree>
      <p:nvGrpSpPr>
        <p:cNvPr id="1" name="Shape 18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9" name="Google Shape;19;p17"/>
          <p:cNvSpPr/>
          <p:nvPr/>
        </p:nvSpPr>
        <p:spPr>
          <a:xfrm>
            <a:off x="0" y="0"/>
            <a:ext cx="12192000" cy="6858000"/>
          </a:xfrm>
          <a:prstGeom prst="rect">
            <a:avLst/>
          </a:prstGeom>
          <a:solidFill>
            <a:srgbClr val="D3D80E"/>
          </a:solidFill>
          <a:ln>
            <a:noFill/>
          </a:ln>
        </p:spPr>
        <p:txBody>
          <a:bodyPr spcFirstLastPara="1" wrap="square" lIns="91425" tIns="45700" rIns="91425" bIns="45700" anchor="ctr" anchorCtr="0">
            <a:noAutofit/>
          </a:bodyPr>
          <a:lstStyle/>
          <a:p>
            <a:pPr marL="0" marR="0" lvl="0" indent="0" algn="ctr" rtl="0">
              <a:spcBef>
                <a:spcPts val="0"/>
              </a:spcBef>
              <a:spcAft>
                <a:spcPts val="0"/>
              </a:spcAft>
              <a:buNone/>
            </a:pPr>
            <a:endParaRPr sz="1800">
              <a:solidFill>
                <a:schemeClr val="lt1"/>
              </a:solidFill>
              <a:latin typeface="Calibri"/>
              <a:ea typeface="Calibri"/>
              <a:cs typeface="Calibri"/>
              <a:sym typeface="Calibri"/>
            </a:endParaRPr>
          </a:p>
        </p:txBody>
      </p:sp>
      <p:sp>
        <p:nvSpPr>
          <p:cNvPr id="20" name="Google Shape;20;p17"/>
          <p:cNvSpPr txBox="1">
            <a:spLocks noGrp="1"/>
          </p:cNvSpPr>
          <p:nvPr>
            <p:ph type="body" idx="1"/>
          </p:nvPr>
        </p:nvSpPr>
        <p:spPr>
          <a:xfrm>
            <a:off x="3181378" y="2387061"/>
            <a:ext cx="7523198" cy="1244600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t" anchorCtr="0">
            <a:noAutofit/>
          </a:bodyPr>
          <a:lstStyle>
            <a:lvl1pPr marL="457200" marR="0" lvl="0" indent="-228600" algn="l" rtl="0">
              <a:lnSpc>
                <a:spcPct val="90000"/>
              </a:lnSpc>
              <a:spcBef>
                <a:spcPts val="1000"/>
              </a:spcBef>
              <a:spcAft>
                <a:spcPts val="0"/>
              </a:spcAft>
              <a:buClr>
                <a:schemeClr val="dk1"/>
              </a:buClr>
              <a:buSzPts val="6600"/>
              <a:buFont typeface="Arial"/>
              <a:buNone/>
              <a:defRPr sz="6600" b="0" i="0" u="none" strike="noStrike" cap="none">
                <a:solidFill>
                  <a:schemeClr val="dk1"/>
                </a:solidFill>
                <a:latin typeface="Arial"/>
                <a:ea typeface="Arial"/>
                <a:cs typeface="Arial"/>
                <a:sym typeface="Arial"/>
              </a:defRPr>
            </a:lvl1pPr>
            <a:lvl2pPr marL="914400" marR="0" lvl="1" indent="-381000" algn="l" rtl="0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2400"/>
              <a:buFont typeface="Arial"/>
              <a:buChar char="•"/>
              <a:defRPr sz="2400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2pPr>
            <a:lvl3pPr marL="1371600" marR="0" lvl="2" indent="-355600" algn="l" rtl="0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2000"/>
              <a:buFont typeface="Arial"/>
              <a:buChar char="•"/>
              <a:defRPr sz="2000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3pPr>
            <a:lvl4pPr marL="1828800" marR="0" lvl="3" indent="-342900" algn="l" rtl="0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800"/>
              <a:buFont typeface="Arial"/>
              <a:buChar char="•"/>
              <a:defRPr sz="1800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4pPr>
            <a:lvl5pPr marL="2286000" marR="0" lvl="4" indent="-342900" algn="l" rtl="0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800"/>
              <a:buFont typeface="Arial"/>
              <a:buChar char="•"/>
              <a:defRPr sz="1800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5pPr>
            <a:lvl6pPr marL="2743200" marR="0" lvl="5" indent="-342900" algn="l" rtl="0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800"/>
              <a:buFont typeface="Arial"/>
              <a:buChar char="•"/>
              <a:defRPr sz="1800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6pPr>
            <a:lvl7pPr marL="3200400" marR="0" lvl="6" indent="-342900" algn="l" rtl="0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800"/>
              <a:buFont typeface="Arial"/>
              <a:buChar char="•"/>
              <a:defRPr sz="1800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7pPr>
            <a:lvl8pPr marL="3657600" marR="0" lvl="7" indent="-342900" algn="l" rtl="0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800"/>
              <a:buFont typeface="Arial"/>
              <a:buChar char="•"/>
              <a:defRPr sz="1800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8pPr>
            <a:lvl9pPr marL="4114800" marR="0" lvl="8" indent="-342900" algn="l" rtl="0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800"/>
              <a:buFont typeface="Arial"/>
              <a:buChar char="•"/>
              <a:defRPr sz="1800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9pPr>
          </a:lstStyle>
          <a:p>
            <a:endParaRPr/>
          </a:p>
        </p:txBody>
      </p:sp>
      <p:sp>
        <p:nvSpPr>
          <p:cNvPr id="21" name="Google Shape;21;p17"/>
          <p:cNvSpPr txBox="1">
            <a:spLocks noGrp="1"/>
          </p:cNvSpPr>
          <p:nvPr>
            <p:ph type="body" idx="2"/>
          </p:nvPr>
        </p:nvSpPr>
        <p:spPr>
          <a:xfrm>
            <a:off x="3181378" y="3650885"/>
            <a:ext cx="2281604" cy="609600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t" anchorCtr="0">
            <a:noAutofit/>
          </a:bodyPr>
          <a:lstStyle>
            <a:lvl1pPr marL="457200" marR="0" lvl="0" indent="-228600" algn="l" rtl="0">
              <a:lnSpc>
                <a:spcPct val="90000"/>
              </a:lnSpc>
              <a:spcBef>
                <a:spcPts val="1000"/>
              </a:spcBef>
              <a:spcAft>
                <a:spcPts val="0"/>
              </a:spcAft>
              <a:buClr>
                <a:schemeClr val="dk1"/>
              </a:buClr>
              <a:buSzPts val="3200"/>
              <a:buFont typeface="Arial"/>
              <a:buNone/>
              <a:defRPr sz="3200" b="1" i="0" u="none" strike="noStrike" cap="none">
                <a:solidFill>
                  <a:schemeClr val="dk1"/>
                </a:solidFill>
                <a:latin typeface="Arial"/>
                <a:ea typeface="Arial"/>
                <a:cs typeface="Arial"/>
                <a:sym typeface="Arial"/>
              </a:defRPr>
            </a:lvl1pPr>
            <a:lvl2pPr marL="914400" marR="0" lvl="1" indent="-381000" algn="l" rtl="0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2400"/>
              <a:buFont typeface="Arial"/>
              <a:buChar char="•"/>
              <a:defRPr sz="2400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2pPr>
            <a:lvl3pPr marL="1371600" marR="0" lvl="2" indent="-355600" algn="l" rtl="0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2000"/>
              <a:buFont typeface="Arial"/>
              <a:buChar char="•"/>
              <a:defRPr sz="2000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3pPr>
            <a:lvl4pPr marL="1828800" marR="0" lvl="3" indent="-342900" algn="l" rtl="0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800"/>
              <a:buFont typeface="Arial"/>
              <a:buChar char="•"/>
              <a:defRPr sz="1800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4pPr>
            <a:lvl5pPr marL="2286000" marR="0" lvl="4" indent="-342900" algn="l" rtl="0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800"/>
              <a:buFont typeface="Arial"/>
              <a:buChar char="•"/>
              <a:defRPr sz="1800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5pPr>
            <a:lvl6pPr marL="2743200" marR="0" lvl="5" indent="-342900" algn="l" rtl="0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800"/>
              <a:buFont typeface="Arial"/>
              <a:buChar char="•"/>
              <a:defRPr sz="1800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6pPr>
            <a:lvl7pPr marL="3200400" marR="0" lvl="6" indent="-342900" algn="l" rtl="0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800"/>
              <a:buFont typeface="Arial"/>
              <a:buChar char="•"/>
              <a:defRPr sz="1800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7pPr>
            <a:lvl8pPr marL="3657600" marR="0" lvl="7" indent="-342900" algn="l" rtl="0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800"/>
              <a:buFont typeface="Arial"/>
              <a:buChar char="•"/>
              <a:defRPr sz="1800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8pPr>
            <a:lvl9pPr marL="4114800" marR="0" lvl="8" indent="-342900" algn="l" rtl="0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800"/>
              <a:buFont typeface="Arial"/>
              <a:buChar char="•"/>
              <a:defRPr sz="1800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9pPr>
          </a:lstStyle>
          <a:p>
            <a:endParaRPr/>
          </a:p>
        </p:txBody>
      </p:sp>
      <p:pic>
        <p:nvPicPr>
          <p:cNvPr id="22" name="Google Shape;22;p17"/>
          <p:cNvPicPr preferRelativeResize="0"/>
          <p:nvPr/>
        </p:nvPicPr>
        <p:blipFill rotWithShape="1">
          <a:blip r:embed="rId2">
            <a:alphaModFix/>
          </a:blip>
          <a:srcRect/>
          <a:stretch/>
        </p:blipFill>
        <p:spPr>
          <a:xfrm rot="10800000">
            <a:off x="2159306" y="1501126"/>
            <a:ext cx="1188688" cy="1200008"/>
          </a:xfrm>
          <a:prstGeom prst="rect">
            <a:avLst/>
          </a:prstGeom>
          <a:noFill/>
          <a:ln>
            <a:noFill/>
          </a:ln>
        </p:spPr>
      </p:pic>
      <p:pic>
        <p:nvPicPr>
          <p:cNvPr id="23" name="Google Shape;23;p17"/>
          <p:cNvPicPr preferRelativeResize="0"/>
          <p:nvPr/>
        </p:nvPicPr>
        <p:blipFill rotWithShape="1">
          <a:blip r:embed="rId3">
            <a:alphaModFix/>
          </a:blip>
          <a:srcRect/>
          <a:stretch/>
        </p:blipFill>
        <p:spPr>
          <a:xfrm>
            <a:off x="9603645" y="5593940"/>
            <a:ext cx="2250386" cy="604371"/>
          </a:xfrm>
          <a:prstGeom prst="rect">
            <a:avLst/>
          </a:prstGeom>
          <a:noFill/>
          <a:ln>
            <a:noFill/>
          </a:ln>
        </p:spPr>
      </p:pic>
      <p:sp>
        <p:nvSpPr>
          <p:cNvPr id="24" name="Google Shape;24;p17"/>
          <p:cNvSpPr txBox="1"/>
          <p:nvPr/>
        </p:nvSpPr>
        <p:spPr>
          <a:xfrm>
            <a:off x="9152785" y="6370955"/>
            <a:ext cx="2743200" cy="365125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t" anchorCtr="0">
            <a:noAutofit/>
          </a:bodyPr>
          <a:lstStyle/>
          <a:p>
            <a:pPr marL="0" marR="0" lvl="0" indent="0" algn="r" rtl="0">
              <a:spcBef>
                <a:spcPts val="0"/>
              </a:spcBef>
              <a:spcAft>
                <a:spcPts val="0"/>
              </a:spcAft>
              <a:buNone/>
            </a:pPr>
            <a:fld id="{00000000-1234-1234-1234-123412341234}" type="slidenum">
              <a:rPr lang="fr-FR" sz="1400" b="0" i="0">
                <a:solidFill>
                  <a:schemeClr val="dk1"/>
                </a:solidFill>
                <a:latin typeface="Arial"/>
                <a:ea typeface="Arial"/>
                <a:cs typeface="Arial"/>
                <a:sym typeface="Arial"/>
              </a:rPr>
              <a:t>‹N°›</a:t>
            </a:fld>
            <a:endParaRPr sz="1400" b="0" i="0">
              <a:solidFill>
                <a:schemeClr val="dk1"/>
              </a:solidFill>
              <a:latin typeface="Arial"/>
              <a:ea typeface="Arial"/>
              <a:cs typeface="Arial"/>
              <a:sym typeface="Arial"/>
            </a:endParaRPr>
          </a:p>
        </p:txBody>
      </p:sp>
      <p:sp>
        <p:nvSpPr>
          <p:cNvPr id="25" name="Google Shape;25;p17"/>
          <p:cNvSpPr txBox="1"/>
          <p:nvPr/>
        </p:nvSpPr>
        <p:spPr>
          <a:xfrm>
            <a:off x="333900" y="5697299"/>
            <a:ext cx="5459513" cy="523220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t" anchorCtr="0">
            <a:spAutoFit/>
          </a:bodyPr>
          <a:lstStyle/>
          <a:p>
            <a:pPr marL="0" marR="0" lvl="0" indent="0" algn="l" rtl="0">
              <a:spcBef>
                <a:spcPts val="0"/>
              </a:spcBef>
              <a:spcAft>
                <a:spcPts val="0"/>
              </a:spcAft>
              <a:buNone/>
            </a:pPr>
            <a:r>
              <a:rPr lang="fr-FR" sz="1400" b="0">
                <a:solidFill>
                  <a:schemeClr val="dk1"/>
                </a:solidFill>
                <a:latin typeface="Arial"/>
                <a:ea typeface="Arial"/>
                <a:cs typeface="Arial"/>
                <a:sym typeface="Arial"/>
              </a:rPr>
              <a:t>Expérimenter au service de la participation des personnes : Enjeux opérationnels, potentialités et perspectives </a:t>
            </a:r>
            <a:endParaRPr/>
          </a:p>
        </p:txBody>
      </p:sp>
    </p:spTree>
  </p:cSld>
  <p:clrMapOvr>
    <a:masterClrMapping/>
  </p:clrMapOvr>
  <p:extLst>
    <p:ext uri="{DCECCB84-F9BA-43D5-87BE-67443E8EF086}">
      <p15:sldGuideLst xmlns:p15="http://schemas.microsoft.com/office/powerpoint/2012/main">
        <p15:guide id="1" orient="horz" pos="4020">
          <p15:clr>
            <a:srgbClr val="FBAE40"/>
          </p15:clr>
        </p15:guide>
        <p15:guide id="2" pos="3840">
          <p15:clr>
            <a:srgbClr val="FBAE40"/>
          </p15:clr>
        </p15:guide>
      </p15:sldGuideLst>
    </p:ext>
  </p:extLst>
</p:sldLayout>
</file>

<file path=ppt/slideLayouts/slideLayout3.xml><?xml version="1.0" encoding="utf-8"?>
<p:sldLayout xmlns:a="http://schemas.openxmlformats.org/drawingml/2006/main" xmlns:r="http://schemas.openxmlformats.org/officeDocument/2006/relationships" xmlns:p="http://schemas.openxmlformats.org/presentationml/2006/main" matchingName="5_Diapositive de titre">
  <p:cSld name="5_Diapositive de titre">
    <p:spTree>
      <p:nvGrpSpPr>
        <p:cNvPr id="1" name="Shape 26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7" name="Google Shape;27;p18"/>
          <p:cNvSpPr/>
          <p:nvPr/>
        </p:nvSpPr>
        <p:spPr>
          <a:xfrm>
            <a:off x="0" y="-19667"/>
            <a:ext cx="12192000" cy="6858000"/>
          </a:xfrm>
          <a:prstGeom prst="rect">
            <a:avLst/>
          </a:prstGeom>
          <a:solidFill>
            <a:srgbClr val="82D0F4"/>
          </a:solidFill>
          <a:ln>
            <a:noFill/>
          </a:ln>
        </p:spPr>
        <p:txBody>
          <a:bodyPr spcFirstLastPara="1" wrap="square" lIns="91425" tIns="45700" rIns="91425" bIns="45700" anchor="ctr" anchorCtr="0">
            <a:noAutofit/>
          </a:bodyPr>
          <a:lstStyle/>
          <a:p>
            <a:pPr marL="285750" marR="0" lvl="0" indent="-171450" algn="ctr" rtl="0">
              <a:spcBef>
                <a:spcPts val="0"/>
              </a:spcBef>
              <a:spcAft>
                <a:spcPts val="0"/>
              </a:spcAft>
              <a:buClr>
                <a:schemeClr val="lt1"/>
              </a:buClr>
              <a:buSzPts val="1800"/>
              <a:buFont typeface="Arial"/>
              <a:buNone/>
            </a:pPr>
            <a:endParaRPr sz="1800">
              <a:solidFill>
                <a:schemeClr val="lt1"/>
              </a:solidFill>
              <a:latin typeface="Calibri"/>
              <a:ea typeface="Calibri"/>
              <a:cs typeface="Calibri"/>
              <a:sym typeface="Calibri"/>
            </a:endParaRPr>
          </a:p>
        </p:txBody>
      </p:sp>
      <p:sp>
        <p:nvSpPr>
          <p:cNvPr id="28" name="Google Shape;28;p18"/>
          <p:cNvSpPr txBox="1">
            <a:spLocks noGrp="1"/>
          </p:cNvSpPr>
          <p:nvPr>
            <p:ph type="body" idx="1"/>
          </p:nvPr>
        </p:nvSpPr>
        <p:spPr>
          <a:xfrm>
            <a:off x="3181378" y="2387061"/>
            <a:ext cx="2719550" cy="1244600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t" anchorCtr="0">
            <a:noAutofit/>
          </a:bodyPr>
          <a:lstStyle>
            <a:lvl1pPr marL="457200" marR="0" lvl="0" indent="-228600" algn="l" rtl="0">
              <a:lnSpc>
                <a:spcPct val="90000"/>
              </a:lnSpc>
              <a:spcBef>
                <a:spcPts val="1000"/>
              </a:spcBef>
              <a:spcAft>
                <a:spcPts val="0"/>
              </a:spcAft>
              <a:buClr>
                <a:schemeClr val="dk1"/>
              </a:buClr>
              <a:buSzPts val="6600"/>
              <a:buFont typeface="Arial"/>
              <a:buNone/>
              <a:defRPr sz="6600" b="0" i="0" u="none" strike="noStrike" cap="none">
                <a:solidFill>
                  <a:schemeClr val="dk1"/>
                </a:solidFill>
                <a:latin typeface="Arial"/>
                <a:ea typeface="Arial"/>
                <a:cs typeface="Arial"/>
                <a:sym typeface="Arial"/>
              </a:defRPr>
            </a:lvl1pPr>
            <a:lvl2pPr marL="914400" marR="0" lvl="1" indent="-381000" algn="l" rtl="0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2400"/>
              <a:buFont typeface="Arial"/>
              <a:buChar char="•"/>
              <a:defRPr sz="2400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2pPr>
            <a:lvl3pPr marL="1371600" marR="0" lvl="2" indent="-355600" algn="l" rtl="0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2000"/>
              <a:buFont typeface="Arial"/>
              <a:buChar char="•"/>
              <a:defRPr sz="2000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3pPr>
            <a:lvl4pPr marL="1828800" marR="0" lvl="3" indent="-342900" algn="l" rtl="0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800"/>
              <a:buFont typeface="Arial"/>
              <a:buChar char="•"/>
              <a:defRPr sz="1800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4pPr>
            <a:lvl5pPr marL="2286000" marR="0" lvl="4" indent="-342900" algn="l" rtl="0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800"/>
              <a:buFont typeface="Arial"/>
              <a:buChar char="•"/>
              <a:defRPr sz="1800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5pPr>
            <a:lvl6pPr marL="2743200" marR="0" lvl="5" indent="-342900" algn="l" rtl="0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800"/>
              <a:buFont typeface="Arial"/>
              <a:buChar char="•"/>
              <a:defRPr sz="1800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6pPr>
            <a:lvl7pPr marL="3200400" marR="0" lvl="6" indent="-342900" algn="l" rtl="0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800"/>
              <a:buFont typeface="Arial"/>
              <a:buChar char="•"/>
              <a:defRPr sz="1800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7pPr>
            <a:lvl8pPr marL="3657600" marR="0" lvl="7" indent="-342900" algn="l" rtl="0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800"/>
              <a:buFont typeface="Arial"/>
              <a:buChar char="•"/>
              <a:defRPr sz="1800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8pPr>
            <a:lvl9pPr marL="4114800" marR="0" lvl="8" indent="-342900" algn="l" rtl="0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800"/>
              <a:buFont typeface="Arial"/>
              <a:buChar char="•"/>
              <a:defRPr sz="1800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9pPr>
          </a:lstStyle>
          <a:p>
            <a:endParaRPr/>
          </a:p>
        </p:txBody>
      </p:sp>
      <p:sp>
        <p:nvSpPr>
          <p:cNvPr id="29" name="Google Shape;29;p18"/>
          <p:cNvSpPr txBox="1">
            <a:spLocks noGrp="1"/>
          </p:cNvSpPr>
          <p:nvPr>
            <p:ph type="body" idx="2"/>
          </p:nvPr>
        </p:nvSpPr>
        <p:spPr>
          <a:xfrm>
            <a:off x="3181378" y="3668133"/>
            <a:ext cx="2281604" cy="609600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t" anchorCtr="0">
            <a:noAutofit/>
          </a:bodyPr>
          <a:lstStyle>
            <a:lvl1pPr marL="457200" marR="0" lvl="0" indent="-228600" algn="l" rtl="0">
              <a:lnSpc>
                <a:spcPct val="90000"/>
              </a:lnSpc>
              <a:spcBef>
                <a:spcPts val="1000"/>
              </a:spcBef>
              <a:spcAft>
                <a:spcPts val="0"/>
              </a:spcAft>
              <a:buClr>
                <a:schemeClr val="dk1"/>
              </a:buClr>
              <a:buSzPts val="2800"/>
              <a:buFont typeface="Arial"/>
              <a:buNone/>
              <a:defRPr sz="2800" b="1" i="0" u="none" strike="noStrike" cap="none">
                <a:solidFill>
                  <a:schemeClr val="dk1"/>
                </a:solidFill>
                <a:latin typeface="Arial"/>
                <a:ea typeface="Arial"/>
                <a:cs typeface="Arial"/>
                <a:sym typeface="Arial"/>
              </a:defRPr>
            </a:lvl1pPr>
            <a:lvl2pPr marL="914400" marR="0" lvl="1" indent="-381000" algn="l" rtl="0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2400"/>
              <a:buFont typeface="Arial"/>
              <a:buChar char="•"/>
              <a:defRPr sz="2400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2pPr>
            <a:lvl3pPr marL="1371600" marR="0" lvl="2" indent="-355600" algn="l" rtl="0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2000"/>
              <a:buFont typeface="Arial"/>
              <a:buChar char="•"/>
              <a:defRPr sz="2000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3pPr>
            <a:lvl4pPr marL="1828800" marR="0" lvl="3" indent="-342900" algn="l" rtl="0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800"/>
              <a:buFont typeface="Arial"/>
              <a:buChar char="•"/>
              <a:defRPr sz="1800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4pPr>
            <a:lvl5pPr marL="2286000" marR="0" lvl="4" indent="-342900" algn="l" rtl="0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800"/>
              <a:buFont typeface="Arial"/>
              <a:buChar char="•"/>
              <a:defRPr sz="1800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5pPr>
            <a:lvl6pPr marL="2743200" marR="0" lvl="5" indent="-342900" algn="l" rtl="0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800"/>
              <a:buFont typeface="Arial"/>
              <a:buChar char="•"/>
              <a:defRPr sz="1800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6pPr>
            <a:lvl7pPr marL="3200400" marR="0" lvl="6" indent="-342900" algn="l" rtl="0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800"/>
              <a:buFont typeface="Arial"/>
              <a:buChar char="•"/>
              <a:defRPr sz="1800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7pPr>
            <a:lvl8pPr marL="3657600" marR="0" lvl="7" indent="-342900" algn="l" rtl="0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800"/>
              <a:buFont typeface="Arial"/>
              <a:buChar char="•"/>
              <a:defRPr sz="1800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8pPr>
            <a:lvl9pPr marL="4114800" marR="0" lvl="8" indent="-342900" algn="l" rtl="0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800"/>
              <a:buFont typeface="Arial"/>
              <a:buChar char="•"/>
              <a:defRPr sz="1800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9pPr>
          </a:lstStyle>
          <a:p>
            <a:endParaRPr/>
          </a:p>
        </p:txBody>
      </p:sp>
      <p:pic>
        <p:nvPicPr>
          <p:cNvPr id="30" name="Google Shape;30;p18"/>
          <p:cNvPicPr preferRelativeResize="0"/>
          <p:nvPr/>
        </p:nvPicPr>
        <p:blipFill rotWithShape="1">
          <a:blip r:embed="rId2">
            <a:alphaModFix/>
          </a:blip>
          <a:srcRect/>
          <a:stretch/>
        </p:blipFill>
        <p:spPr>
          <a:xfrm>
            <a:off x="2359985" y="1655670"/>
            <a:ext cx="1004862" cy="1004862"/>
          </a:xfrm>
          <a:prstGeom prst="rect">
            <a:avLst/>
          </a:prstGeom>
          <a:noFill/>
          <a:ln>
            <a:noFill/>
          </a:ln>
        </p:spPr>
      </p:pic>
      <p:sp>
        <p:nvSpPr>
          <p:cNvPr id="31" name="Google Shape;31;p18"/>
          <p:cNvSpPr txBox="1"/>
          <p:nvPr/>
        </p:nvSpPr>
        <p:spPr>
          <a:xfrm>
            <a:off x="9152785" y="6370955"/>
            <a:ext cx="2743200" cy="365125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t" anchorCtr="0">
            <a:noAutofit/>
          </a:bodyPr>
          <a:lstStyle/>
          <a:p>
            <a:pPr marL="0" marR="0" lvl="0" indent="0" algn="r" rtl="0">
              <a:spcBef>
                <a:spcPts val="0"/>
              </a:spcBef>
              <a:spcAft>
                <a:spcPts val="0"/>
              </a:spcAft>
              <a:buNone/>
            </a:pPr>
            <a:fld id="{00000000-1234-1234-1234-123412341234}" type="slidenum">
              <a:rPr lang="fr-FR" sz="1400" b="0" i="0">
                <a:solidFill>
                  <a:schemeClr val="lt1"/>
                </a:solidFill>
                <a:latin typeface="Arial"/>
                <a:ea typeface="Arial"/>
                <a:cs typeface="Arial"/>
                <a:sym typeface="Arial"/>
              </a:rPr>
              <a:t>‹N°›</a:t>
            </a:fld>
            <a:endParaRPr sz="1400" b="0" i="0">
              <a:solidFill>
                <a:schemeClr val="lt1"/>
              </a:solidFill>
              <a:latin typeface="Arial"/>
              <a:ea typeface="Arial"/>
              <a:cs typeface="Arial"/>
              <a:sym typeface="Arial"/>
            </a:endParaRPr>
          </a:p>
        </p:txBody>
      </p:sp>
      <p:sp>
        <p:nvSpPr>
          <p:cNvPr id="32" name="Google Shape;32;p18"/>
          <p:cNvSpPr txBox="1"/>
          <p:nvPr/>
        </p:nvSpPr>
        <p:spPr>
          <a:xfrm>
            <a:off x="333900" y="5874501"/>
            <a:ext cx="5459513" cy="523220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t" anchorCtr="0">
            <a:spAutoFit/>
          </a:bodyPr>
          <a:lstStyle/>
          <a:p>
            <a:pPr marL="0" marR="0" lvl="0" indent="0" algn="l" rtl="0">
              <a:spcBef>
                <a:spcPts val="0"/>
              </a:spcBef>
              <a:spcAft>
                <a:spcPts val="0"/>
              </a:spcAft>
              <a:buNone/>
            </a:pPr>
            <a:r>
              <a:rPr lang="fr-FR" sz="1400" b="0">
                <a:solidFill>
                  <a:schemeClr val="dk1"/>
                </a:solidFill>
                <a:latin typeface="Arial"/>
                <a:ea typeface="Arial"/>
                <a:cs typeface="Arial"/>
                <a:sym typeface="Arial"/>
              </a:rPr>
              <a:t>Expérimenter au service de la participation des personnes : Enjeux opérationnels, potentialités et perspectives </a:t>
            </a:r>
            <a:endParaRPr/>
          </a:p>
        </p:txBody>
      </p:sp>
      <p:pic>
        <p:nvPicPr>
          <p:cNvPr id="33" name="Google Shape;33;p18"/>
          <p:cNvPicPr preferRelativeResize="0"/>
          <p:nvPr/>
        </p:nvPicPr>
        <p:blipFill rotWithShape="1">
          <a:blip r:embed="rId3">
            <a:alphaModFix/>
          </a:blip>
          <a:srcRect/>
          <a:stretch/>
        </p:blipFill>
        <p:spPr>
          <a:xfrm>
            <a:off x="9603645" y="5593940"/>
            <a:ext cx="2250386" cy="604371"/>
          </a:xfrm>
          <a:prstGeom prst="rect">
            <a:avLst/>
          </a:prstGeom>
          <a:noFill/>
          <a:ln>
            <a:noFill/>
          </a:ln>
        </p:spPr>
      </p:pic>
    </p:spTree>
  </p:cSld>
  <p:clrMapOvr>
    <a:masterClrMapping/>
  </p:clrMapOvr>
  <p:extLst>
    <p:ext uri="{DCECCB84-F9BA-43D5-87BE-67443E8EF086}">
      <p15:sldGuideLst xmlns:p15="http://schemas.microsoft.com/office/powerpoint/2012/main">
        <p15:guide id="1" orient="horz" pos="2160">
          <p15:clr>
            <a:srgbClr val="FBAE40"/>
          </p15:clr>
        </p15:guide>
        <p15:guide id="2" pos="3840">
          <p15:clr>
            <a:srgbClr val="FBAE40"/>
          </p15:clr>
        </p15:guide>
      </p15:sldGuideLst>
    </p:ext>
  </p:extLst>
</p:sldLayout>
</file>

<file path=ppt/slideLayouts/slideLayout4.xml><?xml version="1.0" encoding="utf-8"?>
<p:sldLayout xmlns:a="http://schemas.openxmlformats.org/drawingml/2006/main" xmlns:r="http://schemas.openxmlformats.org/officeDocument/2006/relationships" xmlns:p="http://schemas.openxmlformats.org/presentationml/2006/main" matchingName="10_Diapositive de titre">
  <p:cSld name="10_Diapositive de titre">
    <p:spTree>
      <p:nvGrpSpPr>
        <p:cNvPr id="1" name="Shape 34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5" name="Google Shape;35;p19"/>
          <p:cNvSpPr txBox="1">
            <a:spLocks noGrp="1"/>
          </p:cNvSpPr>
          <p:nvPr>
            <p:ph type="body" idx="1"/>
          </p:nvPr>
        </p:nvSpPr>
        <p:spPr>
          <a:xfrm>
            <a:off x="3081168" y="2382848"/>
            <a:ext cx="2295504" cy="1244600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t" anchorCtr="0">
            <a:noAutofit/>
          </a:bodyPr>
          <a:lstStyle>
            <a:lvl1pPr marL="457200" marR="0" lvl="0" indent="-228600" algn="l" rtl="0">
              <a:lnSpc>
                <a:spcPct val="90000"/>
              </a:lnSpc>
              <a:spcBef>
                <a:spcPts val="1000"/>
              </a:spcBef>
              <a:spcAft>
                <a:spcPts val="0"/>
              </a:spcAft>
              <a:buClr>
                <a:srgbClr val="447643"/>
              </a:buClr>
              <a:buSzPts val="6600"/>
              <a:buFont typeface="Arial"/>
              <a:buNone/>
              <a:defRPr sz="6600" b="0" i="0" u="none" strike="noStrike" cap="none">
                <a:solidFill>
                  <a:srgbClr val="447643"/>
                </a:solidFill>
                <a:latin typeface="Arial"/>
                <a:ea typeface="Arial"/>
                <a:cs typeface="Arial"/>
                <a:sym typeface="Arial"/>
              </a:defRPr>
            </a:lvl1pPr>
            <a:lvl2pPr marL="914400" marR="0" lvl="1" indent="-381000" algn="l" rtl="0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2400"/>
              <a:buFont typeface="Arial"/>
              <a:buChar char="•"/>
              <a:defRPr sz="2400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2pPr>
            <a:lvl3pPr marL="1371600" marR="0" lvl="2" indent="-355600" algn="l" rtl="0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2000"/>
              <a:buFont typeface="Arial"/>
              <a:buChar char="•"/>
              <a:defRPr sz="2000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3pPr>
            <a:lvl4pPr marL="1828800" marR="0" lvl="3" indent="-342900" algn="l" rtl="0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800"/>
              <a:buFont typeface="Arial"/>
              <a:buChar char="•"/>
              <a:defRPr sz="1800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4pPr>
            <a:lvl5pPr marL="2286000" marR="0" lvl="4" indent="-342900" algn="l" rtl="0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800"/>
              <a:buFont typeface="Arial"/>
              <a:buChar char="•"/>
              <a:defRPr sz="1800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5pPr>
            <a:lvl6pPr marL="2743200" marR="0" lvl="5" indent="-342900" algn="l" rtl="0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800"/>
              <a:buFont typeface="Arial"/>
              <a:buChar char="•"/>
              <a:defRPr sz="1800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6pPr>
            <a:lvl7pPr marL="3200400" marR="0" lvl="6" indent="-342900" algn="l" rtl="0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800"/>
              <a:buFont typeface="Arial"/>
              <a:buChar char="•"/>
              <a:defRPr sz="1800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7pPr>
            <a:lvl8pPr marL="3657600" marR="0" lvl="7" indent="-342900" algn="l" rtl="0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800"/>
              <a:buFont typeface="Arial"/>
              <a:buChar char="•"/>
              <a:defRPr sz="1800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8pPr>
            <a:lvl9pPr marL="4114800" marR="0" lvl="8" indent="-342900" algn="l" rtl="0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800"/>
              <a:buFont typeface="Arial"/>
              <a:buChar char="•"/>
              <a:defRPr sz="1800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9pPr>
          </a:lstStyle>
          <a:p>
            <a:endParaRPr/>
          </a:p>
        </p:txBody>
      </p:sp>
      <p:sp>
        <p:nvSpPr>
          <p:cNvPr id="36" name="Google Shape;36;p19"/>
          <p:cNvSpPr txBox="1">
            <a:spLocks noGrp="1"/>
          </p:cNvSpPr>
          <p:nvPr>
            <p:ph type="body" idx="2"/>
          </p:nvPr>
        </p:nvSpPr>
        <p:spPr>
          <a:xfrm>
            <a:off x="3081169" y="3638042"/>
            <a:ext cx="2423176" cy="609600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t" anchorCtr="0">
            <a:noAutofit/>
          </a:bodyPr>
          <a:lstStyle>
            <a:lvl1pPr marL="457200" marR="0" lvl="0" indent="-228600" algn="l" rtl="0">
              <a:lnSpc>
                <a:spcPct val="90000"/>
              </a:lnSpc>
              <a:spcBef>
                <a:spcPts val="1000"/>
              </a:spcBef>
              <a:spcAft>
                <a:spcPts val="0"/>
              </a:spcAft>
              <a:buClr>
                <a:schemeClr val="dk1"/>
              </a:buClr>
              <a:buSzPts val="2800"/>
              <a:buFont typeface="Arial"/>
              <a:buNone/>
              <a:defRPr sz="2800" b="1" i="0" u="none" strike="noStrike" cap="none">
                <a:solidFill>
                  <a:schemeClr val="dk1"/>
                </a:solidFill>
                <a:latin typeface="Arial"/>
                <a:ea typeface="Arial"/>
                <a:cs typeface="Arial"/>
                <a:sym typeface="Arial"/>
              </a:defRPr>
            </a:lvl1pPr>
            <a:lvl2pPr marL="914400" marR="0" lvl="1" indent="-381000" algn="l" rtl="0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2400"/>
              <a:buFont typeface="Arial"/>
              <a:buChar char="•"/>
              <a:defRPr sz="2400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2pPr>
            <a:lvl3pPr marL="1371600" marR="0" lvl="2" indent="-355600" algn="l" rtl="0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2000"/>
              <a:buFont typeface="Arial"/>
              <a:buChar char="•"/>
              <a:defRPr sz="2000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3pPr>
            <a:lvl4pPr marL="1828800" marR="0" lvl="3" indent="-342900" algn="l" rtl="0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800"/>
              <a:buFont typeface="Arial"/>
              <a:buChar char="•"/>
              <a:defRPr sz="1800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4pPr>
            <a:lvl5pPr marL="2286000" marR="0" lvl="4" indent="-342900" algn="l" rtl="0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800"/>
              <a:buFont typeface="Arial"/>
              <a:buChar char="•"/>
              <a:defRPr sz="1800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5pPr>
            <a:lvl6pPr marL="2743200" marR="0" lvl="5" indent="-342900" algn="l" rtl="0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800"/>
              <a:buFont typeface="Arial"/>
              <a:buChar char="•"/>
              <a:defRPr sz="1800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6pPr>
            <a:lvl7pPr marL="3200400" marR="0" lvl="6" indent="-342900" algn="l" rtl="0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800"/>
              <a:buFont typeface="Arial"/>
              <a:buChar char="•"/>
              <a:defRPr sz="1800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7pPr>
            <a:lvl8pPr marL="3657600" marR="0" lvl="7" indent="-342900" algn="l" rtl="0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800"/>
              <a:buFont typeface="Arial"/>
              <a:buChar char="•"/>
              <a:defRPr sz="1800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8pPr>
            <a:lvl9pPr marL="4114800" marR="0" lvl="8" indent="-342900" algn="l" rtl="0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800"/>
              <a:buFont typeface="Arial"/>
              <a:buChar char="•"/>
              <a:defRPr sz="1800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9pPr>
          </a:lstStyle>
          <a:p>
            <a:endParaRPr/>
          </a:p>
        </p:txBody>
      </p:sp>
      <p:pic>
        <p:nvPicPr>
          <p:cNvPr id="37" name="Google Shape;37;p19"/>
          <p:cNvPicPr preferRelativeResize="0"/>
          <p:nvPr/>
        </p:nvPicPr>
        <p:blipFill rotWithShape="1">
          <a:blip r:embed="rId2">
            <a:alphaModFix/>
          </a:blip>
          <a:srcRect/>
          <a:stretch/>
        </p:blipFill>
        <p:spPr>
          <a:xfrm>
            <a:off x="2359985" y="1655670"/>
            <a:ext cx="1004862" cy="1004862"/>
          </a:xfrm>
          <a:prstGeom prst="rect">
            <a:avLst/>
          </a:prstGeom>
          <a:noFill/>
          <a:ln>
            <a:noFill/>
          </a:ln>
        </p:spPr>
      </p:pic>
      <p:pic>
        <p:nvPicPr>
          <p:cNvPr id="38" name="Google Shape;38;p19"/>
          <p:cNvPicPr preferRelativeResize="0"/>
          <p:nvPr/>
        </p:nvPicPr>
        <p:blipFill rotWithShape="1">
          <a:blip r:embed="rId3">
            <a:alphaModFix/>
          </a:blip>
          <a:srcRect/>
          <a:stretch/>
        </p:blipFill>
        <p:spPr>
          <a:xfrm>
            <a:off x="9598755" y="5593492"/>
            <a:ext cx="2251172" cy="604582"/>
          </a:xfrm>
          <a:prstGeom prst="rect">
            <a:avLst/>
          </a:prstGeom>
          <a:noFill/>
          <a:ln>
            <a:noFill/>
          </a:ln>
        </p:spPr>
      </p:pic>
      <p:sp>
        <p:nvSpPr>
          <p:cNvPr id="39" name="Google Shape;39;p19"/>
          <p:cNvSpPr txBox="1"/>
          <p:nvPr/>
        </p:nvSpPr>
        <p:spPr>
          <a:xfrm>
            <a:off x="9152785" y="6370955"/>
            <a:ext cx="2743200" cy="365125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t" anchorCtr="0">
            <a:noAutofit/>
          </a:bodyPr>
          <a:lstStyle/>
          <a:p>
            <a:pPr marL="0" marR="0" lvl="0" indent="0" algn="r" rtl="0">
              <a:spcBef>
                <a:spcPts val="0"/>
              </a:spcBef>
              <a:spcAft>
                <a:spcPts val="0"/>
              </a:spcAft>
              <a:buNone/>
            </a:pPr>
            <a:fld id="{00000000-1234-1234-1234-123412341234}" type="slidenum">
              <a:rPr lang="fr-FR" sz="1400" b="0" i="0">
                <a:solidFill>
                  <a:schemeClr val="dk1"/>
                </a:solidFill>
                <a:latin typeface="Arial"/>
                <a:ea typeface="Arial"/>
                <a:cs typeface="Arial"/>
                <a:sym typeface="Arial"/>
              </a:rPr>
              <a:t>‹N°›</a:t>
            </a:fld>
            <a:endParaRPr sz="1400" b="0" i="0">
              <a:solidFill>
                <a:schemeClr val="dk1"/>
              </a:solidFill>
              <a:latin typeface="Arial"/>
              <a:ea typeface="Arial"/>
              <a:cs typeface="Arial"/>
              <a:sym typeface="Arial"/>
            </a:endParaRPr>
          </a:p>
        </p:txBody>
      </p:sp>
      <p:sp>
        <p:nvSpPr>
          <p:cNvPr id="40" name="Google Shape;40;p19"/>
          <p:cNvSpPr txBox="1"/>
          <p:nvPr/>
        </p:nvSpPr>
        <p:spPr>
          <a:xfrm>
            <a:off x="333900" y="5888569"/>
            <a:ext cx="5459513" cy="523220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t" anchorCtr="0">
            <a:spAutoFit/>
          </a:bodyPr>
          <a:lstStyle/>
          <a:p>
            <a:pPr marL="0" marR="0" lvl="0" indent="0" algn="l" rtl="0">
              <a:spcBef>
                <a:spcPts val="0"/>
              </a:spcBef>
              <a:spcAft>
                <a:spcPts val="0"/>
              </a:spcAft>
              <a:buNone/>
            </a:pPr>
            <a:r>
              <a:rPr lang="fr-FR" sz="1400" b="0">
                <a:solidFill>
                  <a:schemeClr val="dk1"/>
                </a:solidFill>
                <a:latin typeface="Arial"/>
                <a:ea typeface="Arial"/>
                <a:cs typeface="Arial"/>
                <a:sym typeface="Arial"/>
              </a:rPr>
              <a:t>Expérimenter au service de la participation des personnes : Enjeux opérationnels, potentialités et perspectives </a:t>
            </a:r>
            <a:endParaRPr/>
          </a:p>
        </p:txBody>
      </p:sp>
    </p:spTree>
  </p:cSld>
  <p:clrMapOvr>
    <a:masterClrMapping/>
  </p:clrMapOvr>
</p:sldLayout>
</file>

<file path=ppt/slideLayouts/slideLayout5.xml><?xml version="1.0" encoding="utf-8"?>
<p:sldLayout xmlns:a="http://schemas.openxmlformats.org/drawingml/2006/main" xmlns:r="http://schemas.openxmlformats.org/officeDocument/2006/relationships" xmlns:p="http://schemas.openxmlformats.org/presentationml/2006/main" matchingName="20_Diapositive de titre">
  <p:cSld name="20_Diapositive de titre">
    <p:bg>
      <p:bgPr>
        <a:solidFill>
          <a:srgbClr val="D3D80E"/>
        </a:solidFill>
        <a:effectLst/>
      </p:bgPr>
    </p:bg>
    <p:spTree>
      <p:nvGrpSpPr>
        <p:cNvPr id="1" name="Shape 41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42" name="Google Shape;42;p20"/>
          <p:cNvPicPr preferRelativeResize="0"/>
          <p:nvPr/>
        </p:nvPicPr>
        <p:blipFill rotWithShape="1">
          <a:blip r:embed="rId2">
            <a:alphaModFix/>
          </a:blip>
          <a:srcRect/>
          <a:stretch/>
        </p:blipFill>
        <p:spPr>
          <a:xfrm>
            <a:off x="-3781411" y="1879515"/>
            <a:ext cx="6282956" cy="6332819"/>
          </a:xfrm>
          <a:prstGeom prst="rect">
            <a:avLst/>
          </a:prstGeom>
          <a:noFill/>
          <a:ln>
            <a:noFill/>
          </a:ln>
        </p:spPr>
      </p:pic>
      <p:sp>
        <p:nvSpPr>
          <p:cNvPr id="43" name="Google Shape;43;p20"/>
          <p:cNvSpPr txBox="1">
            <a:spLocks noGrp="1"/>
          </p:cNvSpPr>
          <p:nvPr>
            <p:ph type="body" idx="1"/>
          </p:nvPr>
        </p:nvSpPr>
        <p:spPr>
          <a:xfrm>
            <a:off x="3081168" y="2483478"/>
            <a:ext cx="3087983" cy="857283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t" anchorCtr="0">
            <a:noAutofit/>
          </a:bodyPr>
          <a:lstStyle>
            <a:lvl1pPr marL="457200" marR="0" lvl="0" indent="-228600" algn="l" rtl="0">
              <a:lnSpc>
                <a:spcPct val="90000"/>
              </a:lnSpc>
              <a:spcBef>
                <a:spcPts val="1000"/>
              </a:spcBef>
              <a:spcAft>
                <a:spcPts val="0"/>
              </a:spcAft>
              <a:buClr>
                <a:schemeClr val="dk1"/>
              </a:buClr>
              <a:buSzPts val="6000"/>
              <a:buFont typeface="Arial"/>
              <a:buNone/>
              <a:defRPr sz="6000" b="0" i="0" u="none" strike="noStrike" cap="none">
                <a:solidFill>
                  <a:schemeClr val="dk1"/>
                </a:solidFill>
                <a:latin typeface="Arial"/>
                <a:ea typeface="Arial"/>
                <a:cs typeface="Arial"/>
                <a:sym typeface="Arial"/>
              </a:defRPr>
            </a:lvl1pPr>
            <a:lvl2pPr marL="914400" marR="0" lvl="1" indent="-381000" algn="l" rtl="0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2400"/>
              <a:buFont typeface="Arial"/>
              <a:buChar char="•"/>
              <a:defRPr sz="2400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2pPr>
            <a:lvl3pPr marL="1371600" marR="0" lvl="2" indent="-355600" algn="l" rtl="0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2000"/>
              <a:buFont typeface="Arial"/>
              <a:buChar char="•"/>
              <a:defRPr sz="2000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3pPr>
            <a:lvl4pPr marL="1828800" marR="0" lvl="3" indent="-342900" algn="l" rtl="0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800"/>
              <a:buFont typeface="Arial"/>
              <a:buChar char="•"/>
              <a:defRPr sz="1800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4pPr>
            <a:lvl5pPr marL="2286000" marR="0" lvl="4" indent="-342900" algn="l" rtl="0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800"/>
              <a:buFont typeface="Arial"/>
              <a:buChar char="•"/>
              <a:defRPr sz="1800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5pPr>
            <a:lvl6pPr marL="2743200" marR="0" lvl="5" indent="-342900" algn="l" rtl="0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800"/>
              <a:buFont typeface="Arial"/>
              <a:buChar char="•"/>
              <a:defRPr sz="1800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6pPr>
            <a:lvl7pPr marL="3200400" marR="0" lvl="6" indent="-342900" algn="l" rtl="0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800"/>
              <a:buFont typeface="Arial"/>
              <a:buChar char="•"/>
              <a:defRPr sz="1800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7pPr>
            <a:lvl8pPr marL="3657600" marR="0" lvl="7" indent="-342900" algn="l" rtl="0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800"/>
              <a:buFont typeface="Arial"/>
              <a:buChar char="•"/>
              <a:defRPr sz="1800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8pPr>
            <a:lvl9pPr marL="4114800" marR="0" lvl="8" indent="-342900" algn="l" rtl="0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800"/>
              <a:buFont typeface="Arial"/>
              <a:buChar char="•"/>
              <a:defRPr sz="1800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9pPr>
          </a:lstStyle>
          <a:p>
            <a:endParaRPr/>
          </a:p>
        </p:txBody>
      </p:sp>
      <p:sp>
        <p:nvSpPr>
          <p:cNvPr id="44" name="Google Shape;44;p20"/>
          <p:cNvSpPr txBox="1"/>
          <p:nvPr/>
        </p:nvSpPr>
        <p:spPr>
          <a:xfrm>
            <a:off x="9152785" y="6370955"/>
            <a:ext cx="2743200" cy="365125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t" anchorCtr="0">
            <a:noAutofit/>
          </a:bodyPr>
          <a:lstStyle/>
          <a:p>
            <a:pPr marL="0" marR="0" lvl="0" indent="0" algn="r" rtl="0">
              <a:spcBef>
                <a:spcPts val="0"/>
              </a:spcBef>
              <a:spcAft>
                <a:spcPts val="0"/>
              </a:spcAft>
              <a:buNone/>
            </a:pPr>
            <a:fld id="{00000000-1234-1234-1234-123412341234}" type="slidenum">
              <a:rPr lang="fr-FR" sz="1400" b="0" i="0">
                <a:solidFill>
                  <a:schemeClr val="dk1"/>
                </a:solidFill>
                <a:latin typeface="Arial"/>
                <a:ea typeface="Arial"/>
                <a:cs typeface="Arial"/>
                <a:sym typeface="Arial"/>
              </a:rPr>
              <a:t>‹N°›</a:t>
            </a:fld>
            <a:endParaRPr sz="1400" b="0" i="0">
              <a:solidFill>
                <a:schemeClr val="dk1"/>
              </a:solidFill>
              <a:latin typeface="Arial"/>
              <a:ea typeface="Arial"/>
              <a:cs typeface="Arial"/>
              <a:sym typeface="Arial"/>
            </a:endParaRPr>
          </a:p>
        </p:txBody>
      </p:sp>
      <p:sp>
        <p:nvSpPr>
          <p:cNvPr id="45" name="Google Shape;45;p20"/>
          <p:cNvSpPr txBox="1"/>
          <p:nvPr/>
        </p:nvSpPr>
        <p:spPr>
          <a:xfrm>
            <a:off x="333900" y="5958909"/>
            <a:ext cx="5459513" cy="523220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t" anchorCtr="0">
            <a:spAutoFit/>
          </a:bodyPr>
          <a:lstStyle/>
          <a:p>
            <a:pPr marL="0" marR="0" lvl="0" indent="0" algn="l" rtl="0">
              <a:spcBef>
                <a:spcPts val="0"/>
              </a:spcBef>
              <a:spcAft>
                <a:spcPts val="0"/>
              </a:spcAft>
              <a:buNone/>
            </a:pPr>
            <a:r>
              <a:rPr lang="fr-FR" sz="1400" b="0">
                <a:solidFill>
                  <a:schemeClr val="dk1"/>
                </a:solidFill>
                <a:latin typeface="Arial"/>
                <a:ea typeface="Arial"/>
                <a:cs typeface="Arial"/>
                <a:sym typeface="Arial"/>
              </a:rPr>
              <a:t>Expérimenter au service de la participation des personnes : Enjeux opérationnels, potentialités et perspectives </a:t>
            </a:r>
            <a:endParaRPr/>
          </a:p>
        </p:txBody>
      </p:sp>
    </p:spTree>
  </p:cSld>
  <p:clrMapOvr>
    <a:masterClrMapping/>
  </p:clrMapOvr>
</p:sldLayout>
</file>

<file path=ppt/slideLayouts/slideLayout6.xml><?xml version="1.0" encoding="utf-8"?>
<p:sldLayout xmlns:a="http://schemas.openxmlformats.org/drawingml/2006/main" xmlns:r="http://schemas.openxmlformats.org/officeDocument/2006/relationships" xmlns:p="http://schemas.openxmlformats.org/presentationml/2006/main" matchingName="21_Diapositive de titre">
  <p:cSld name="21_Diapositive de titre">
    <p:bg>
      <p:bgPr>
        <a:solidFill>
          <a:srgbClr val="82D0F4"/>
        </a:solidFill>
        <a:effectLst/>
      </p:bgPr>
    </p:bg>
    <p:spTree>
      <p:nvGrpSpPr>
        <p:cNvPr id="1" name="Shape 46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47" name="Google Shape;47;p21"/>
          <p:cNvPicPr preferRelativeResize="0"/>
          <p:nvPr/>
        </p:nvPicPr>
        <p:blipFill rotWithShape="1">
          <a:blip r:embed="rId2">
            <a:alphaModFix/>
          </a:blip>
          <a:srcRect/>
          <a:stretch/>
        </p:blipFill>
        <p:spPr>
          <a:xfrm>
            <a:off x="-3781411" y="1891707"/>
            <a:ext cx="6282956" cy="6332819"/>
          </a:xfrm>
          <a:prstGeom prst="rect">
            <a:avLst/>
          </a:prstGeom>
          <a:noFill/>
          <a:ln>
            <a:noFill/>
          </a:ln>
        </p:spPr>
      </p:pic>
      <p:sp>
        <p:nvSpPr>
          <p:cNvPr id="48" name="Google Shape;48;p21"/>
          <p:cNvSpPr txBox="1">
            <a:spLocks noGrp="1"/>
          </p:cNvSpPr>
          <p:nvPr>
            <p:ph type="body" idx="1"/>
          </p:nvPr>
        </p:nvSpPr>
        <p:spPr>
          <a:xfrm>
            <a:off x="3081168" y="2483478"/>
            <a:ext cx="3075791" cy="857283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t" anchorCtr="0">
            <a:noAutofit/>
          </a:bodyPr>
          <a:lstStyle>
            <a:lvl1pPr marL="457200" marR="0" lvl="0" indent="-228600" algn="l" rtl="0">
              <a:lnSpc>
                <a:spcPct val="90000"/>
              </a:lnSpc>
              <a:spcBef>
                <a:spcPts val="1000"/>
              </a:spcBef>
              <a:spcAft>
                <a:spcPts val="0"/>
              </a:spcAft>
              <a:buClr>
                <a:schemeClr val="dk1"/>
              </a:buClr>
              <a:buSzPts val="6000"/>
              <a:buFont typeface="Arial"/>
              <a:buNone/>
              <a:defRPr sz="6000" b="0" i="0" u="none" strike="noStrike" cap="none">
                <a:solidFill>
                  <a:schemeClr val="dk1"/>
                </a:solidFill>
                <a:latin typeface="Arial"/>
                <a:ea typeface="Arial"/>
                <a:cs typeface="Arial"/>
                <a:sym typeface="Arial"/>
              </a:defRPr>
            </a:lvl1pPr>
            <a:lvl2pPr marL="914400" marR="0" lvl="1" indent="-381000" algn="l" rtl="0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2400"/>
              <a:buFont typeface="Arial"/>
              <a:buChar char="•"/>
              <a:defRPr sz="2400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2pPr>
            <a:lvl3pPr marL="1371600" marR="0" lvl="2" indent="-355600" algn="l" rtl="0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2000"/>
              <a:buFont typeface="Arial"/>
              <a:buChar char="•"/>
              <a:defRPr sz="2000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3pPr>
            <a:lvl4pPr marL="1828800" marR="0" lvl="3" indent="-342900" algn="l" rtl="0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800"/>
              <a:buFont typeface="Arial"/>
              <a:buChar char="•"/>
              <a:defRPr sz="1800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4pPr>
            <a:lvl5pPr marL="2286000" marR="0" lvl="4" indent="-342900" algn="l" rtl="0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800"/>
              <a:buFont typeface="Arial"/>
              <a:buChar char="•"/>
              <a:defRPr sz="1800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5pPr>
            <a:lvl6pPr marL="2743200" marR="0" lvl="5" indent="-342900" algn="l" rtl="0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800"/>
              <a:buFont typeface="Arial"/>
              <a:buChar char="•"/>
              <a:defRPr sz="1800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6pPr>
            <a:lvl7pPr marL="3200400" marR="0" lvl="6" indent="-342900" algn="l" rtl="0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800"/>
              <a:buFont typeface="Arial"/>
              <a:buChar char="•"/>
              <a:defRPr sz="1800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7pPr>
            <a:lvl8pPr marL="3657600" marR="0" lvl="7" indent="-342900" algn="l" rtl="0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800"/>
              <a:buFont typeface="Arial"/>
              <a:buChar char="•"/>
              <a:defRPr sz="1800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8pPr>
            <a:lvl9pPr marL="4114800" marR="0" lvl="8" indent="-342900" algn="l" rtl="0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800"/>
              <a:buFont typeface="Arial"/>
              <a:buChar char="•"/>
              <a:defRPr sz="1800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9pPr>
          </a:lstStyle>
          <a:p>
            <a:endParaRPr/>
          </a:p>
        </p:txBody>
      </p:sp>
      <p:sp>
        <p:nvSpPr>
          <p:cNvPr id="49" name="Google Shape;49;p21"/>
          <p:cNvSpPr txBox="1"/>
          <p:nvPr/>
        </p:nvSpPr>
        <p:spPr>
          <a:xfrm>
            <a:off x="9152785" y="6370955"/>
            <a:ext cx="2743200" cy="365125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t" anchorCtr="0">
            <a:noAutofit/>
          </a:bodyPr>
          <a:lstStyle/>
          <a:p>
            <a:pPr marL="0" marR="0" lvl="0" indent="0" algn="r" rtl="0">
              <a:spcBef>
                <a:spcPts val="0"/>
              </a:spcBef>
              <a:spcAft>
                <a:spcPts val="0"/>
              </a:spcAft>
              <a:buNone/>
            </a:pPr>
            <a:fld id="{00000000-1234-1234-1234-123412341234}" type="slidenum">
              <a:rPr lang="fr-FR" sz="1400" b="0" i="0">
                <a:solidFill>
                  <a:schemeClr val="lt1"/>
                </a:solidFill>
                <a:latin typeface="Arial"/>
                <a:ea typeface="Arial"/>
                <a:cs typeface="Arial"/>
                <a:sym typeface="Arial"/>
              </a:rPr>
              <a:t>‹N°›</a:t>
            </a:fld>
            <a:endParaRPr sz="1400" b="0" i="0">
              <a:solidFill>
                <a:schemeClr val="lt1"/>
              </a:solidFill>
              <a:latin typeface="Arial"/>
              <a:ea typeface="Arial"/>
              <a:cs typeface="Arial"/>
              <a:sym typeface="Arial"/>
            </a:endParaRPr>
          </a:p>
        </p:txBody>
      </p:sp>
      <p:sp>
        <p:nvSpPr>
          <p:cNvPr id="50" name="Google Shape;50;p21"/>
          <p:cNvSpPr txBox="1"/>
          <p:nvPr/>
        </p:nvSpPr>
        <p:spPr>
          <a:xfrm>
            <a:off x="333900" y="5958909"/>
            <a:ext cx="5459513" cy="523220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t" anchorCtr="0">
            <a:spAutoFit/>
          </a:bodyPr>
          <a:lstStyle/>
          <a:p>
            <a:pPr marL="0" marR="0" lvl="0" indent="0" algn="l" rtl="0">
              <a:spcBef>
                <a:spcPts val="0"/>
              </a:spcBef>
              <a:spcAft>
                <a:spcPts val="0"/>
              </a:spcAft>
              <a:buNone/>
            </a:pPr>
            <a:r>
              <a:rPr lang="fr-FR" sz="1400" b="0">
                <a:solidFill>
                  <a:schemeClr val="dk1"/>
                </a:solidFill>
                <a:latin typeface="Arial"/>
                <a:ea typeface="Arial"/>
                <a:cs typeface="Arial"/>
                <a:sym typeface="Arial"/>
              </a:rPr>
              <a:t>Expérimenter au service de la participation des personnes : Enjeux opérationnels, potentialités et perspectives </a:t>
            </a:r>
            <a:endParaRPr/>
          </a:p>
        </p:txBody>
      </p:sp>
    </p:spTree>
  </p:cSld>
  <p:clrMapOvr>
    <a:masterClrMapping/>
  </p:clrMapOvr>
</p:sldLayout>
</file>

<file path=ppt/slideLayouts/slideLayout7.xml><?xml version="1.0" encoding="utf-8"?>
<p:sldLayout xmlns:a="http://schemas.openxmlformats.org/drawingml/2006/main" xmlns:r="http://schemas.openxmlformats.org/officeDocument/2006/relationships" xmlns:p="http://schemas.openxmlformats.org/presentationml/2006/main" matchingName="Titre et contenu">
  <p:cSld name="Titre et contenu">
    <p:spTree>
      <p:nvGrpSpPr>
        <p:cNvPr id="1" name="Shape 51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52" name="Google Shape;52;p22"/>
          <p:cNvSpPr txBox="1">
            <a:spLocks noGrp="1"/>
          </p:cNvSpPr>
          <p:nvPr>
            <p:ph type="title"/>
          </p:nvPr>
        </p:nvSpPr>
        <p:spPr>
          <a:xfrm>
            <a:off x="437367" y="331432"/>
            <a:ext cx="10515600" cy="1325563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t" anchorCtr="0">
            <a:noAutofit/>
          </a:bodyPr>
          <a:lstStyle>
            <a:lvl1pPr marR="0" lvl="0" algn="l" rtl="0">
              <a:lnSpc>
                <a:spcPct val="90000"/>
              </a:lnSpc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4400"/>
              <a:buFont typeface="Arial"/>
              <a:buNone/>
              <a:defRPr sz="4400" b="1" i="0" u="none" strike="noStrike" cap="none">
                <a:solidFill>
                  <a:schemeClr val="dk1"/>
                </a:solidFill>
                <a:latin typeface="Arial"/>
                <a:ea typeface="Arial"/>
                <a:cs typeface="Arial"/>
                <a:sym typeface="Arial"/>
              </a:defRPr>
            </a:lvl1pPr>
            <a:lvl2pPr lvl="1">
              <a:spcBef>
                <a:spcPts val="0"/>
              </a:spcBef>
              <a:spcAft>
                <a:spcPts val="0"/>
              </a:spcAft>
              <a:buSzPts val="1400"/>
              <a:buNone/>
              <a:defRPr sz="1800"/>
            </a:lvl2pPr>
            <a:lvl3pPr lvl="2">
              <a:spcBef>
                <a:spcPts val="0"/>
              </a:spcBef>
              <a:spcAft>
                <a:spcPts val="0"/>
              </a:spcAft>
              <a:buSzPts val="1400"/>
              <a:buNone/>
              <a:defRPr sz="1800"/>
            </a:lvl3pPr>
            <a:lvl4pPr lvl="3">
              <a:spcBef>
                <a:spcPts val="0"/>
              </a:spcBef>
              <a:spcAft>
                <a:spcPts val="0"/>
              </a:spcAft>
              <a:buSzPts val="1400"/>
              <a:buNone/>
              <a:defRPr sz="1800"/>
            </a:lvl4pPr>
            <a:lvl5pPr lvl="4">
              <a:spcBef>
                <a:spcPts val="0"/>
              </a:spcBef>
              <a:spcAft>
                <a:spcPts val="0"/>
              </a:spcAft>
              <a:buSzPts val="1400"/>
              <a:buNone/>
              <a:defRPr sz="1800"/>
            </a:lvl5pPr>
            <a:lvl6pPr lvl="5">
              <a:spcBef>
                <a:spcPts val="0"/>
              </a:spcBef>
              <a:spcAft>
                <a:spcPts val="0"/>
              </a:spcAft>
              <a:buSzPts val="1400"/>
              <a:buNone/>
              <a:defRPr sz="1800"/>
            </a:lvl6pPr>
            <a:lvl7pPr lvl="6">
              <a:spcBef>
                <a:spcPts val="0"/>
              </a:spcBef>
              <a:spcAft>
                <a:spcPts val="0"/>
              </a:spcAft>
              <a:buSzPts val="1400"/>
              <a:buNone/>
              <a:defRPr sz="1800"/>
            </a:lvl7pPr>
            <a:lvl8pPr lvl="7">
              <a:spcBef>
                <a:spcPts val="0"/>
              </a:spcBef>
              <a:spcAft>
                <a:spcPts val="0"/>
              </a:spcAft>
              <a:buSzPts val="1400"/>
              <a:buNone/>
              <a:defRPr sz="1800"/>
            </a:lvl8pPr>
            <a:lvl9pPr lvl="8">
              <a:spcBef>
                <a:spcPts val="0"/>
              </a:spcBef>
              <a:spcAft>
                <a:spcPts val="0"/>
              </a:spcAft>
              <a:buSzPts val="1400"/>
              <a:buNone/>
              <a:defRPr sz="1800"/>
            </a:lvl9pPr>
          </a:lstStyle>
          <a:p>
            <a:endParaRPr/>
          </a:p>
        </p:txBody>
      </p:sp>
      <p:sp>
        <p:nvSpPr>
          <p:cNvPr id="53" name="Google Shape;53;p22"/>
          <p:cNvSpPr txBox="1">
            <a:spLocks noGrp="1"/>
          </p:cNvSpPr>
          <p:nvPr>
            <p:ph type="body" idx="1"/>
          </p:nvPr>
        </p:nvSpPr>
        <p:spPr>
          <a:xfrm>
            <a:off x="438150" y="1754188"/>
            <a:ext cx="10515600" cy="4344987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t" anchorCtr="0">
            <a:noAutofit/>
          </a:bodyPr>
          <a:lstStyle>
            <a:lvl1pPr marL="457200" marR="0" lvl="0" indent="-406400" algn="l" rtl="0">
              <a:lnSpc>
                <a:spcPct val="90000"/>
              </a:lnSpc>
              <a:spcBef>
                <a:spcPts val="1000"/>
              </a:spcBef>
              <a:spcAft>
                <a:spcPts val="0"/>
              </a:spcAft>
              <a:buClr>
                <a:schemeClr val="dk1"/>
              </a:buClr>
              <a:buSzPts val="2800"/>
              <a:buFont typeface="Arial"/>
              <a:buChar char="•"/>
              <a:defRPr sz="2800" b="0" i="0" u="none" strike="noStrike" cap="none">
                <a:solidFill>
                  <a:schemeClr val="dk1"/>
                </a:solidFill>
                <a:latin typeface="Arial"/>
                <a:ea typeface="Arial"/>
                <a:cs typeface="Arial"/>
                <a:sym typeface="Arial"/>
              </a:defRPr>
            </a:lvl1pPr>
            <a:lvl2pPr marL="914400" marR="0" lvl="1" indent="-381000" algn="l" rtl="0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2400"/>
              <a:buFont typeface="Arial"/>
              <a:buChar char="•"/>
              <a:defRPr sz="2400" b="0" i="0" u="none" strike="noStrike" cap="none">
                <a:solidFill>
                  <a:schemeClr val="dk1"/>
                </a:solidFill>
                <a:latin typeface="Arial"/>
                <a:ea typeface="Arial"/>
                <a:cs typeface="Arial"/>
                <a:sym typeface="Arial"/>
              </a:defRPr>
            </a:lvl2pPr>
            <a:lvl3pPr marL="1371600" marR="0" lvl="2" indent="-355600" algn="l" rtl="0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2000"/>
              <a:buFont typeface="Arial"/>
              <a:buChar char="•"/>
              <a:defRPr sz="2000" b="0" i="0" u="none" strike="noStrike" cap="none">
                <a:solidFill>
                  <a:schemeClr val="dk1"/>
                </a:solidFill>
                <a:latin typeface="Arial"/>
                <a:ea typeface="Arial"/>
                <a:cs typeface="Arial"/>
                <a:sym typeface="Arial"/>
              </a:defRPr>
            </a:lvl3pPr>
            <a:lvl4pPr marL="1828800" marR="0" lvl="3" indent="-342900" algn="l" rtl="0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800"/>
              <a:buFont typeface="Arial"/>
              <a:buChar char="•"/>
              <a:defRPr sz="1800" b="0" i="0" u="none" strike="noStrike" cap="none">
                <a:solidFill>
                  <a:schemeClr val="dk1"/>
                </a:solidFill>
                <a:latin typeface="Arial"/>
                <a:ea typeface="Arial"/>
                <a:cs typeface="Arial"/>
                <a:sym typeface="Arial"/>
              </a:defRPr>
            </a:lvl4pPr>
            <a:lvl5pPr marL="2286000" marR="0" lvl="4" indent="-342900" algn="l" rtl="0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800"/>
              <a:buFont typeface="Arial"/>
              <a:buChar char="•"/>
              <a:defRPr sz="1800" b="0" i="0" u="none" strike="noStrike" cap="none">
                <a:solidFill>
                  <a:schemeClr val="dk1"/>
                </a:solidFill>
                <a:latin typeface="Arial"/>
                <a:ea typeface="Arial"/>
                <a:cs typeface="Arial"/>
                <a:sym typeface="Arial"/>
              </a:defRPr>
            </a:lvl5pPr>
            <a:lvl6pPr marL="2743200" marR="0" lvl="5" indent="-342900" algn="l" rtl="0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800"/>
              <a:buFont typeface="Arial"/>
              <a:buChar char="•"/>
              <a:defRPr sz="1800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6pPr>
            <a:lvl7pPr marL="3200400" marR="0" lvl="6" indent="-342900" algn="l" rtl="0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800"/>
              <a:buFont typeface="Arial"/>
              <a:buChar char="•"/>
              <a:defRPr sz="1800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7pPr>
            <a:lvl8pPr marL="3657600" marR="0" lvl="7" indent="-342900" algn="l" rtl="0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800"/>
              <a:buFont typeface="Arial"/>
              <a:buChar char="•"/>
              <a:defRPr sz="1800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8pPr>
            <a:lvl9pPr marL="4114800" marR="0" lvl="8" indent="-342900" algn="l" rtl="0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800"/>
              <a:buFont typeface="Arial"/>
              <a:buChar char="•"/>
              <a:defRPr sz="1800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9pPr>
          </a:lstStyle>
          <a:p>
            <a:endParaRPr/>
          </a:p>
        </p:txBody>
      </p:sp>
      <p:pic>
        <p:nvPicPr>
          <p:cNvPr id="54" name="Google Shape;54;p22"/>
          <p:cNvPicPr preferRelativeResize="0"/>
          <p:nvPr/>
        </p:nvPicPr>
        <p:blipFill rotWithShape="1">
          <a:blip r:embed="rId2">
            <a:alphaModFix/>
          </a:blip>
          <a:srcRect/>
          <a:stretch/>
        </p:blipFill>
        <p:spPr>
          <a:xfrm>
            <a:off x="60960" y="48768"/>
            <a:ext cx="670560" cy="670560"/>
          </a:xfrm>
          <a:prstGeom prst="rect">
            <a:avLst/>
          </a:prstGeom>
          <a:noFill/>
          <a:ln>
            <a:noFill/>
          </a:ln>
        </p:spPr>
      </p:pic>
      <p:sp>
        <p:nvSpPr>
          <p:cNvPr id="55" name="Google Shape;55;p22"/>
          <p:cNvSpPr txBox="1"/>
          <p:nvPr/>
        </p:nvSpPr>
        <p:spPr>
          <a:xfrm>
            <a:off x="9152785" y="6370955"/>
            <a:ext cx="2743200" cy="365125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t" anchorCtr="0">
            <a:noAutofit/>
          </a:bodyPr>
          <a:lstStyle/>
          <a:p>
            <a:pPr marL="0" marR="0" lvl="0" indent="0" algn="r" rtl="0">
              <a:spcBef>
                <a:spcPts val="0"/>
              </a:spcBef>
              <a:spcAft>
                <a:spcPts val="0"/>
              </a:spcAft>
              <a:buNone/>
            </a:pPr>
            <a:fld id="{00000000-1234-1234-1234-123412341234}" type="slidenum">
              <a:rPr lang="fr-FR" sz="1400" b="0" i="0">
                <a:solidFill>
                  <a:schemeClr val="dk1"/>
                </a:solidFill>
                <a:latin typeface="Arial"/>
                <a:ea typeface="Arial"/>
                <a:cs typeface="Arial"/>
                <a:sym typeface="Arial"/>
              </a:rPr>
              <a:t>‹N°›</a:t>
            </a:fld>
            <a:endParaRPr sz="1400" b="0" i="0">
              <a:solidFill>
                <a:schemeClr val="dk1"/>
              </a:solidFill>
              <a:latin typeface="Arial"/>
              <a:ea typeface="Arial"/>
              <a:cs typeface="Arial"/>
              <a:sym typeface="Arial"/>
            </a:endParaRPr>
          </a:p>
        </p:txBody>
      </p:sp>
      <p:sp>
        <p:nvSpPr>
          <p:cNvPr id="56" name="Google Shape;56;p22"/>
          <p:cNvSpPr txBox="1"/>
          <p:nvPr/>
        </p:nvSpPr>
        <p:spPr>
          <a:xfrm>
            <a:off x="333900" y="5958909"/>
            <a:ext cx="5459513" cy="523220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t" anchorCtr="0">
            <a:spAutoFit/>
          </a:bodyPr>
          <a:lstStyle/>
          <a:p>
            <a:pPr marL="0" marR="0" lvl="0" indent="0" algn="l" rtl="0">
              <a:spcBef>
                <a:spcPts val="0"/>
              </a:spcBef>
              <a:spcAft>
                <a:spcPts val="0"/>
              </a:spcAft>
              <a:buNone/>
            </a:pPr>
            <a:r>
              <a:rPr lang="fr-FR" sz="1400" b="0">
                <a:solidFill>
                  <a:schemeClr val="dk1"/>
                </a:solidFill>
                <a:latin typeface="Arial"/>
                <a:ea typeface="Arial"/>
                <a:cs typeface="Arial"/>
                <a:sym typeface="Arial"/>
              </a:rPr>
              <a:t>Expérimenter au service de la participation des personnes : Enjeux opérationnels, potentialités et perspectives </a:t>
            </a:r>
            <a:endParaRPr/>
          </a:p>
        </p:txBody>
      </p:sp>
    </p:spTree>
  </p:cSld>
  <p:clrMapOvr>
    <a:masterClrMapping/>
  </p:clrMapOvr>
  <p:extLst>
    <p:ext uri="{DCECCB84-F9BA-43D5-87BE-67443E8EF086}">
      <p15:sldGuideLst xmlns:p15="http://schemas.microsoft.com/office/powerpoint/2012/main">
        <p15:guide id="1" orient="horz" pos="2160">
          <p15:clr>
            <a:srgbClr val="FBAE40"/>
          </p15:clr>
        </p15:guide>
        <p15:guide id="2" pos="3840">
          <p15:clr>
            <a:srgbClr val="FBAE40"/>
          </p15:clr>
        </p15:guide>
      </p15:sldGuideLst>
    </p:ext>
  </p:extLst>
</p:sldLayout>
</file>

<file path=ppt/slideLayouts/slideLayout8.xml><?xml version="1.0" encoding="utf-8"?>
<p:sldLayout xmlns:a="http://schemas.openxmlformats.org/drawingml/2006/main" xmlns:r="http://schemas.openxmlformats.org/officeDocument/2006/relationships" xmlns:p="http://schemas.openxmlformats.org/presentationml/2006/main" matchingName="3_Titre et contenu">
  <p:cSld name="3_Titre et contenu">
    <p:spTree>
      <p:nvGrpSpPr>
        <p:cNvPr id="1" name="Shape 57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58" name="Google Shape;58;p23"/>
          <p:cNvSpPr txBox="1">
            <a:spLocks noGrp="1"/>
          </p:cNvSpPr>
          <p:nvPr>
            <p:ph type="body" idx="1"/>
          </p:nvPr>
        </p:nvSpPr>
        <p:spPr>
          <a:xfrm>
            <a:off x="438150" y="1754188"/>
            <a:ext cx="10515600" cy="4344987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t" anchorCtr="0">
            <a:noAutofit/>
          </a:bodyPr>
          <a:lstStyle>
            <a:lvl1pPr marL="457200" marR="0" lvl="0" indent="-406400" algn="l" rtl="0">
              <a:lnSpc>
                <a:spcPct val="90000"/>
              </a:lnSpc>
              <a:spcBef>
                <a:spcPts val="1000"/>
              </a:spcBef>
              <a:spcAft>
                <a:spcPts val="0"/>
              </a:spcAft>
              <a:buClr>
                <a:schemeClr val="dk1"/>
              </a:buClr>
              <a:buSzPts val="2800"/>
              <a:buFont typeface="Arial"/>
              <a:buChar char="•"/>
              <a:defRPr sz="2800" b="0" i="0" u="none" strike="noStrike" cap="none">
                <a:solidFill>
                  <a:schemeClr val="dk1"/>
                </a:solidFill>
                <a:latin typeface="Arial"/>
                <a:ea typeface="Arial"/>
                <a:cs typeface="Arial"/>
                <a:sym typeface="Arial"/>
              </a:defRPr>
            </a:lvl1pPr>
            <a:lvl2pPr marL="914400" marR="0" lvl="1" indent="-381000" algn="l" rtl="0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2400"/>
              <a:buFont typeface="Arial"/>
              <a:buChar char="•"/>
              <a:defRPr sz="2400" b="0" i="0" u="none" strike="noStrike" cap="none">
                <a:solidFill>
                  <a:schemeClr val="dk1"/>
                </a:solidFill>
                <a:latin typeface="Arial"/>
                <a:ea typeface="Arial"/>
                <a:cs typeface="Arial"/>
                <a:sym typeface="Arial"/>
              </a:defRPr>
            </a:lvl2pPr>
            <a:lvl3pPr marL="1371600" marR="0" lvl="2" indent="-355600" algn="l" rtl="0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2000"/>
              <a:buFont typeface="Arial"/>
              <a:buChar char="•"/>
              <a:defRPr sz="2000" b="0" i="0" u="none" strike="noStrike" cap="none">
                <a:solidFill>
                  <a:schemeClr val="dk1"/>
                </a:solidFill>
                <a:latin typeface="Arial"/>
                <a:ea typeface="Arial"/>
                <a:cs typeface="Arial"/>
                <a:sym typeface="Arial"/>
              </a:defRPr>
            </a:lvl3pPr>
            <a:lvl4pPr marL="1828800" marR="0" lvl="3" indent="-342900" algn="l" rtl="0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800"/>
              <a:buFont typeface="Arial"/>
              <a:buChar char="•"/>
              <a:defRPr sz="1800" b="0" i="0" u="none" strike="noStrike" cap="none">
                <a:solidFill>
                  <a:schemeClr val="dk1"/>
                </a:solidFill>
                <a:latin typeface="Arial"/>
                <a:ea typeface="Arial"/>
                <a:cs typeface="Arial"/>
                <a:sym typeface="Arial"/>
              </a:defRPr>
            </a:lvl4pPr>
            <a:lvl5pPr marL="2286000" marR="0" lvl="4" indent="-342900" algn="l" rtl="0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800"/>
              <a:buFont typeface="Arial"/>
              <a:buChar char="•"/>
              <a:defRPr sz="1800" b="0" i="0" u="none" strike="noStrike" cap="none">
                <a:solidFill>
                  <a:schemeClr val="dk1"/>
                </a:solidFill>
                <a:latin typeface="Arial"/>
                <a:ea typeface="Arial"/>
                <a:cs typeface="Arial"/>
                <a:sym typeface="Arial"/>
              </a:defRPr>
            </a:lvl5pPr>
            <a:lvl6pPr marL="2743200" marR="0" lvl="5" indent="-342900" algn="l" rtl="0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800"/>
              <a:buFont typeface="Arial"/>
              <a:buChar char="•"/>
              <a:defRPr sz="1800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6pPr>
            <a:lvl7pPr marL="3200400" marR="0" lvl="6" indent="-342900" algn="l" rtl="0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800"/>
              <a:buFont typeface="Arial"/>
              <a:buChar char="•"/>
              <a:defRPr sz="1800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7pPr>
            <a:lvl8pPr marL="3657600" marR="0" lvl="7" indent="-342900" algn="l" rtl="0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800"/>
              <a:buFont typeface="Arial"/>
              <a:buChar char="•"/>
              <a:defRPr sz="1800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8pPr>
            <a:lvl9pPr marL="4114800" marR="0" lvl="8" indent="-342900" algn="l" rtl="0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800"/>
              <a:buFont typeface="Arial"/>
              <a:buChar char="•"/>
              <a:defRPr sz="1800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9pPr>
          </a:lstStyle>
          <a:p>
            <a:endParaRPr/>
          </a:p>
        </p:txBody>
      </p:sp>
      <p:pic>
        <p:nvPicPr>
          <p:cNvPr id="59" name="Google Shape;59;p23"/>
          <p:cNvPicPr preferRelativeResize="0"/>
          <p:nvPr/>
        </p:nvPicPr>
        <p:blipFill rotWithShape="1">
          <a:blip r:embed="rId2">
            <a:alphaModFix/>
          </a:blip>
          <a:srcRect/>
          <a:stretch/>
        </p:blipFill>
        <p:spPr>
          <a:xfrm>
            <a:off x="60960" y="48768"/>
            <a:ext cx="670560" cy="670560"/>
          </a:xfrm>
          <a:prstGeom prst="rect">
            <a:avLst/>
          </a:prstGeom>
          <a:noFill/>
          <a:ln>
            <a:noFill/>
          </a:ln>
        </p:spPr>
      </p:pic>
      <p:sp>
        <p:nvSpPr>
          <p:cNvPr id="60" name="Google Shape;60;p23"/>
          <p:cNvSpPr txBox="1">
            <a:spLocks noGrp="1"/>
          </p:cNvSpPr>
          <p:nvPr>
            <p:ph type="title"/>
          </p:nvPr>
        </p:nvSpPr>
        <p:spPr>
          <a:xfrm>
            <a:off x="437367" y="331432"/>
            <a:ext cx="10515600" cy="1325563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t" anchorCtr="0">
            <a:noAutofit/>
          </a:bodyPr>
          <a:lstStyle>
            <a:lvl1pPr marR="0" lvl="0" algn="l" rtl="0">
              <a:lnSpc>
                <a:spcPct val="90000"/>
              </a:lnSpc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4400"/>
              <a:buFont typeface="Arial"/>
              <a:buNone/>
              <a:defRPr sz="4400" b="1" i="0" u="none" strike="noStrike" cap="none">
                <a:solidFill>
                  <a:schemeClr val="dk1"/>
                </a:solidFill>
                <a:latin typeface="Arial"/>
                <a:ea typeface="Arial"/>
                <a:cs typeface="Arial"/>
                <a:sym typeface="Arial"/>
              </a:defRPr>
            </a:lvl1pPr>
            <a:lvl2pPr lvl="1">
              <a:spcBef>
                <a:spcPts val="0"/>
              </a:spcBef>
              <a:spcAft>
                <a:spcPts val="0"/>
              </a:spcAft>
              <a:buSzPts val="1400"/>
              <a:buNone/>
              <a:defRPr sz="1800"/>
            </a:lvl2pPr>
            <a:lvl3pPr lvl="2">
              <a:spcBef>
                <a:spcPts val="0"/>
              </a:spcBef>
              <a:spcAft>
                <a:spcPts val="0"/>
              </a:spcAft>
              <a:buSzPts val="1400"/>
              <a:buNone/>
              <a:defRPr sz="1800"/>
            </a:lvl3pPr>
            <a:lvl4pPr lvl="3">
              <a:spcBef>
                <a:spcPts val="0"/>
              </a:spcBef>
              <a:spcAft>
                <a:spcPts val="0"/>
              </a:spcAft>
              <a:buSzPts val="1400"/>
              <a:buNone/>
              <a:defRPr sz="1800"/>
            </a:lvl4pPr>
            <a:lvl5pPr lvl="4">
              <a:spcBef>
                <a:spcPts val="0"/>
              </a:spcBef>
              <a:spcAft>
                <a:spcPts val="0"/>
              </a:spcAft>
              <a:buSzPts val="1400"/>
              <a:buNone/>
              <a:defRPr sz="1800"/>
            </a:lvl5pPr>
            <a:lvl6pPr lvl="5">
              <a:spcBef>
                <a:spcPts val="0"/>
              </a:spcBef>
              <a:spcAft>
                <a:spcPts val="0"/>
              </a:spcAft>
              <a:buSzPts val="1400"/>
              <a:buNone/>
              <a:defRPr sz="1800"/>
            </a:lvl6pPr>
            <a:lvl7pPr lvl="6">
              <a:spcBef>
                <a:spcPts val="0"/>
              </a:spcBef>
              <a:spcAft>
                <a:spcPts val="0"/>
              </a:spcAft>
              <a:buSzPts val="1400"/>
              <a:buNone/>
              <a:defRPr sz="1800"/>
            </a:lvl7pPr>
            <a:lvl8pPr lvl="7">
              <a:spcBef>
                <a:spcPts val="0"/>
              </a:spcBef>
              <a:spcAft>
                <a:spcPts val="0"/>
              </a:spcAft>
              <a:buSzPts val="1400"/>
              <a:buNone/>
              <a:defRPr sz="1800"/>
            </a:lvl8pPr>
            <a:lvl9pPr lvl="8">
              <a:spcBef>
                <a:spcPts val="0"/>
              </a:spcBef>
              <a:spcAft>
                <a:spcPts val="0"/>
              </a:spcAft>
              <a:buSzPts val="1400"/>
              <a:buNone/>
              <a:defRPr sz="1800"/>
            </a:lvl9pPr>
          </a:lstStyle>
          <a:p>
            <a:endParaRPr/>
          </a:p>
        </p:txBody>
      </p:sp>
      <p:pic>
        <p:nvPicPr>
          <p:cNvPr id="61" name="Google Shape;61;p23"/>
          <p:cNvPicPr preferRelativeResize="0"/>
          <p:nvPr/>
        </p:nvPicPr>
        <p:blipFill rotWithShape="1">
          <a:blip r:embed="rId3">
            <a:alphaModFix/>
          </a:blip>
          <a:srcRect/>
          <a:stretch/>
        </p:blipFill>
        <p:spPr>
          <a:xfrm rot="2747858">
            <a:off x="10929661" y="4491166"/>
            <a:ext cx="3004931" cy="3033549"/>
          </a:xfrm>
          <a:prstGeom prst="rect">
            <a:avLst/>
          </a:prstGeom>
          <a:noFill/>
          <a:ln>
            <a:noFill/>
          </a:ln>
        </p:spPr>
      </p:pic>
      <p:sp>
        <p:nvSpPr>
          <p:cNvPr id="62" name="Google Shape;62;p23"/>
          <p:cNvSpPr txBox="1"/>
          <p:nvPr/>
        </p:nvSpPr>
        <p:spPr>
          <a:xfrm>
            <a:off x="9152785" y="6370955"/>
            <a:ext cx="2743200" cy="365125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t" anchorCtr="0">
            <a:noAutofit/>
          </a:bodyPr>
          <a:lstStyle/>
          <a:p>
            <a:pPr marL="0" marR="0" lvl="0" indent="0" algn="r" rtl="0">
              <a:spcBef>
                <a:spcPts val="0"/>
              </a:spcBef>
              <a:spcAft>
                <a:spcPts val="0"/>
              </a:spcAft>
              <a:buNone/>
            </a:pPr>
            <a:fld id="{00000000-1234-1234-1234-123412341234}" type="slidenum">
              <a:rPr lang="fr-FR" sz="1400" b="0" i="0">
                <a:solidFill>
                  <a:schemeClr val="lt1"/>
                </a:solidFill>
                <a:latin typeface="Arial"/>
                <a:ea typeface="Arial"/>
                <a:cs typeface="Arial"/>
                <a:sym typeface="Arial"/>
              </a:rPr>
              <a:t>‹N°›</a:t>
            </a:fld>
            <a:endParaRPr sz="1400" b="0" i="0">
              <a:solidFill>
                <a:schemeClr val="lt1"/>
              </a:solidFill>
              <a:latin typeface="Arial"/>
              <a:ea typeface="Arial"/>
              <a:cs typeface="Arial"/>
              <a:sym typeface="Arial"/>
            </a:endParaRPr>
          </a:p>
        </p:txBody>
      </p:sp>
      <p:sp>
        <p:nvSpPr>
          <p:cNvPr id="63" name="Google Shape;63;p23"/>
          <p:cNvSpPr txBox="1"/>
          <p:nvPr/>
        </p:nvSpPr>
        <p:spPr>
          <a:xfrm>
            <a:off x="333900" y="5958909"/>
            <a:ext cx="5459513" cy="523220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t" anchorCtr="0">
            <a:spAutoFit/>
          </a:bodyPr>
          <a:lstStyle/>
          <a:p>
            <a:pPr marL="0" marR="0" lvl="0" indent="0" algn="l" rtl="0">
              <a:spcBef>
                <a:spcPts val="0"/>
              </a:spcBef>
              <a:spcAft>
                <a:spcPts val="0"/>
              </a:spcAft>
              <a:buNone/>
            </a:pPr>
            <a:r>
              <a:rPr lang="fr-FR" sz="1400" b="0">
                <a:solidFill>
                  <a:schemeClr val="dk1"/>
                </a:solidFill>
                <a:latin typeface="Arial"/>
                <a:ea typeface="Arial"/>
                <a:cs typeface="Arial"/>
                <a:sym typeface="Arial"/>
              </a:rPr>
              <a:t>Expérimenter au service de la participation des personnes : Enjeux opérationnels, potentialités et perspectives </a:t>
            </a:r>
            <a:endParaRPr/>
          </a:p>
        </p:txBody>
      </p:sp>
    </p:spTree>
  </p:cSld>
  <p:clrMapOvr>
    <a:masterClrMapping/>
  </p:clrMapOvr>
  <p:extLst>
    <p:ext uri="{DCECCB84-F9BA-43D5-87BE-67443E8EF086}">
      <p15:sldGuideLst xmlns:p15="http://schemas.microsoft.com/office/powerpoint/2012/main">
        <p15:guide id="1" orient="horz" pos="2160">
          <p15:clr>
            <a:srgbClr val="FBAE40"/>
          </p15:clr>
        </p15:guide>
        <p15:guide id="2" pos="3840">
          <p15:clr>
            <a:srgbClr val="FBAE40"/>
          </p15:clr>
        </p15:guide>
      </p15:sldGuideLst>
    </p:ext>
  </p:extLst>
</p:sldLayout>
</file>

<file path=ppt/slideLayouts/slideLayout9.xml><?xml version="1.0" encoding="utf-8"?>
<p:sldLayout xmlns:a="http://schemas.openxmlformats.org/drawingml/2006/main" xmlns:r="http://schemas.openxmlformats.org/officeDocument/2006/relationships" xmlns:p="http://schemas.openxmlformats.org/presentationml/2006/main" matchingName="4_Titre et contenu">
  <p:cSld name="4_Titre et contenu">
    <p:spTree>
      <p:nvGrpSpPr>
        <p:cNvPr id="1" name="Shape 64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65" name="Google Shape;65;p24"/>
          <p:cNvSpPr txBox="1">
            <a:spLocks noGrp="1"/>
          </p:cNvSpPr>
          <p:nvPr>
            <p:ph type="title"/>
          </p:nvPr>
        </p:nvSpPr>
        <p:spPr>
          <a:xfrm>
            <a:off x="437367" y="331432"/>
            <a:ext cx="10515600" cy="1325563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t" anchorCtr="0">
            <a:noAutofit/>
          </a:bodyPr>
          <a:lstStyle>
            <a:lvl1pPr marR="0" lvl="0" algn="l" rtl="0">
              <a:lnSpc>
                <a:spcPct val="90000"/>
              </a:lnSpc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4400"/>
              <a:buFont typeface="Arial"/>
              <a:buNone/>
              <a:defRPr sz="4400" b="1" i="0" u="none" strike="noStrike" cap="none">
                <a:solidFill>
                  <a:schemeClr val="dk1"/>
                </a:solidFill>
                <a:latin typeface="Arial"/>
                <a:ea typeface="Arial"/>
                <a:cs typeface="Arial"/>
                <a:sym typeface="Arial"/>
              </a:defRPr>
            </a:lvl1pPr>
            <a:lvl2pPr lvl="1">
              <a:spcBef>
                <a:spcPts val="0"/>
              </a:spcBef>
              <a:spcAft>
                <a:spcPts val="0"/>
              </a:spcAft>
              <a:buSzPts val="1400"/>
              <a:buNone/>
              <a:defRPr sz="1800"/>
            </a:lvl2pPr>
            <a:lvl3pPr lvl="2">
              <a:spcBef>
                <a:spcPts val="0"/>
              </a:spcBef>
              <a:spcAft>
                <a:spcPts val="0"/>
              </a:spcAft>
              <a:buSzPts val="1400"/>
              <a:buNone/>
              <a:defRPr sz="1800"/>
            </a:lvl3pPr>
            <a:lvl4pPr lvl="3">
              <a:spcBef>
                <a:spcPts val="0"/>
              </a:spcBef>
              <a:spcAft>
                <a:spcPts val="0"/>
              </a:spcAft>
              <a:buSzPts val="1400"/>
              <a:buNone/>
              <a:defRPr sz="1800"/>
            </a:lvl4pPr>
            <a:lvl5pPr lvl="4">
              <a:spcBef>
                <a:spcPts val="0"/>
              </a:spcBef>
              <a:spcAft>
                <a:spcPts val="0"/>
              </a:spcAft>
              <a:buSzPts val="1400"/>
              <a:buNone/>
              <a:defRPr sz="1800"/>
            </a:lvl5pPr>
            <a:lvl6pPr lvl="5">
              <a:spcBef>
                <a:spcPts val="0"/>
              </a:spcBef>
              <a:spcAft>
                <a:spcPts val="0"/>
              </a:spcAft>
              <a:buSzPts val="1400"/>
              <a:buNone/>
              <a:defRPr sz="1800"/>
            </a:lvl6pPr>
            <a:lvl7pPr lvl="6">
              <a:spcBef>
                <a:spcPts val="0"/>
              </a:spcBef>
              <a:spcAft>
                <a:spcPts val="0"/>
              </a:spcAft>
              <a:buSzPts val="1400"/>
              <a:buNone/>
              <a:defRPr sz="1800"/>
            </a:lvl7pPr>
            <a:lvl8pPr lvl="7">
              <a:spcBef>
                <a:spcPts val="0"/>
              </a:spcBef>
              <a:spcAft>
                <a:spcPts val="0"/>
              </a:spcAft>
              <a:buSzPts val="1400"/>
              <a:buNone/>
              <a:defRPr sz="1800"/>
            </a:lvl8pPr>
            <a:lvl9pPr lvl="8">
              <a:spcBef>
                <a:spcPts val="0"/>
              </a:spcBef>
              <a:spcAft>
                <a:spcPts val="0"/>
              </a:spcAft>
              <a:buSzPts val="1400"/>
              <a:buNone/>
              <a:defRPr sz="1800"/>
            </a:lvl9pPr>
          </a:lstStyle>
          <a:p>
            <a:endParaRPr/>
          </a:p>
        </p:txBody>
      </p:sp>
      <p:graphicFrame>
        <p:nvGraphicFramePr>
          <p:cNvPr id="66" name="Google Shape;66;p24"/>
          <p:cNvGraphicFramePr/>
          <p:nvPr/>
        </p:nvGraphicFramePr>
        <p:xfrm>
          <a:off x="437366" y="2031513"/>
          <a:ext cx="10515625" cy="1097300"/>
        </p:xfrm>
        <a:graphic>
          <a:graphicData uri="http://schemas.openxmlformats.org/drawingml/2006/table">
            <a:tbl>
              <a:tblPr firstRow="1" bandRow="1">
                <a:noFill/>
                <a:tableStyleId>{D9839194-E878-45F6-B538-55F1FBCB061F}</a:tableStyleId>
              </a:tblPr>
              <a:tblGrid>
                <a:gridCol w="2103125">
                  <a:extLst>
                    <a:ext uri="{9D8B030D-6E8A-4147-A177-3AD203B41FA5}">
                      <a16:colId xmlns:a16="http://schemas.microsoft.com/office/drawing/2014/main" val="20000"/>
                    </a:ext>
                  </a:extLst>
                </a:gridCol>
                <a:gridCol w="2103125">
                  <a:extLst>
                    <a:ext uri="{9D8B030D-6E8A-4147-A177-3AD203B41FA5}">
                      <a16:colId xmlns:a16="http://schemas.microsoft.com/office/drawing/2014/main" val="20001"/>
                    </a:ext>
                  </a:extLst>
                </a:gridCol>
                <a:gridCol w="2103125">
                  <a:extLst>
                    <a:ext uri="{9D8B030D-6E8A-4147-A177-3AD203B41FA5}">
                      <a16:colId xmlns:a16="http://schemas.microsoft.com/office/drawing/2014/main" val="20002"/>
                    </a:ext>
                  </a:extLst>
                </a:gridCol>
                <a:gridCol w="2103125">
                  <a:extLst>
                    <a:ext uri="{9D8B030D-6E8A-4147-A177-3AD203B41FA5}">
                      <a16:colId xmlns:a16="http://schemas.microsoft.com/office/drawing/2014/main" val="20003"/>
                    </a:ext>
                  </a:extLst>
                </a:gridCol>
                <a:gridCol w="2103125">
                  <a:extLst>
                    <a:ext uri="{9D8B030D-6E8A-4147-A177-3AD203B41FA5}">
                      <a16:colId xmlns:a16="http://schemas.microsoft.com/office/drawing/2014/main" val="20004"/>
                    </a:ext>
                  </a:extLst>
                </a:gridCol>
              </a:tblGrid>
              <a:tr h="548650">
                <a:tc>
                  <a:txBody>
                    <a:bodyPr/>
                    <a:lstStyle/>
                    <a:p>
                      <a:pPr marL="0" marR="0" lvl="0" indent="0" algn="l" rtl="0">
                        <a:spcBef>
                          <a:spcPts val="0"/>
                        </a:spcBef>
                        <a:spcAft>
                          <a:spcPts val="0"/>
                        </a:spcAft>
                        <a:buNone/>
                      </a:pPr>
                      <a:endParaRPr sz="2300"/>
                    </a:p>
                  </a:txBody>
                  <a:tcPr marL="119200" marR="119200" marT="59600" marB="59600">
                    <a:solidFill>
                      <a:srgbClr val="82D0F4"/>
                    </a:solidFill>
                  </a:tcPr>
                </a:tc>
                <a:tc>
                  <a:txBody>
                    <a:bodyPr/>
                    <a:lstStyle/>
                    <a:p>
                      <a:pPr marL="0" marR="0" lvl="0" indent="0" algn="l" rtl="0">
                        <a:spcBef>
                          <a:spcPts val="0"/>
                        </a:spcBef>
                        <a:spcAft>
                          <a:spcPts val="0"/>
                        </a:spcAft>
                        <a:buNone/>
                      </a:pPr>
                      <a:endParaRPr sz="2300"/>
                    </a:p>
                  </a:txBody>
                  <a:tcPr marL="119200" marR="119200" marT="59600" marB="59600">
                    <a:solidFill>
                      <a:srgbClr val="82D0F4"/>
                    </a:solidFill>
                  </a:tcPr>
                </a:tc>
                <a:tc>
                  <a:txBody>
                    <a:bodyPr/>
                    <a:lstStyle/>
                    <a:p>
                      <a:pPr marL="0" marR="0" lvl="0" indent="0" algn="l" rtl="0">
                        <a:spcBef>
                          <a:spcPts val="0"/>
                        </a:spcBef>
                        <a:spcAft>
                          <a:spcPts val="0"/>
                        </a:spcAft>
                        <a:buNone/>
                      </a:pPr>
                      <a:endParaRPr sz="2300"/>
                    </a:p>
                  </a:txBody>
                  <a:tcPr marL="119200" marR="119200" marT="59600" marB="59600">
                    <a:solidFill>
                      <a:srgbClr val="82D0F4"/>
                    </a:solidFill>
                  </a:tcPr>
                </a:tc>
                <a:tc>
                  <a:txBody>
                    <a:bodyPr/>
                    <a:lstStyle/>
                    <a:p>
                      <a:pPr marL="0" marR="0" lvl="0" indent="0" algn="l" rtl="0">
                        <a:spcBef>
                          <a:spcPts val="0"/>
                        </a:spcBef>
                        <a:spcAft>
                          <a:spcPts val="0"/>
                        </a:spcAft>
                        <a:buNone/>
                      </a:pPr>
                      <a:endParaRPr sz="2300"/>
                    </a:p>
                  </a:txBody>
                  <a:tcPr marL="119200" marR="119200" marT="59600" marB="59600">
                    <a:solidFill>
                      <a:srgbClr val="82D0F4"/>
                    </a:solidFill>
                  </a:tcPr>
                </a:tc>
                <a:tc>
                  <a:txBody>
                    <a:bodyPr/>
                    <a:lstStyle/>
                    <a:p>
                      <a:pPr marL="0" marR="0" lvl="0" indent="0" algn="l" rtl="0">
                        <a:spcBef>
                          <a:spcPts val="0"/>
                        </a:spcBef>
                        <a:spcAft>
                          <a:spcPts val="0"/>
                        </a:spcAft>
                        <a:buNone/>
                      </a:pPr>
                      <a:endParaRPr sz="2300"/>
                    </a:p>
                  </a:txBody>
                  <a:tcPr marL="119200" marR="119200" marT="59600" marB="59600">
                    <a:solidFill>
                      <a:srgbClr val="82D0F4"/>
                    </a:solidFill>
                  </a:tcPr>
                </a:tc>
                <a:extLst>
                  <a:ext uri="{0D108BD9-81ED-4DB2-BD59-A6C34878D82A}">
                    <a16:rowId xmlns:a16="http://schemas.microsoft.com/office/drawing/2014/main" val="10000"/>
                  </a:ext>
                </a:extLst>
              </a:tr>
              <a:tr h="548650">
                <a:tc>
                  <a:txBody>
                    <a:bodyPr/>
                    <a:lstStyle/>
                    <a:p>
                      <a:pPr marL="0" marR="0" lvl="0" indent="0" algn="l" rtl="0">
                        <a:spcBef>
                          <a:spcPts val="0"/>
                        </a:spcBef>
                        <a:spcAft>
                          <a:spcPts val="0"/>
                        </a:spcAft>
                        <a:buNone/>
                      </a:pPr>
                      <a:endParaRPr sz="2300"/>
                    </a:p>
                  </a:txBody>
                  <a:tcPr marL="119200" marR="119200" marT="59600" marB="59600">
                    <a:solidFill>
                      <a:srgbClr val="E0E6E7"/>
                    </a:solidFill>
                  </a:tcPr>
                </a:tc>
                <a:tc>
                  <a:txBody>
                    <a:bodyPr/>
                    <a:lstStyle/>
                    <a:p>
                      <a:pPr marL="0" marR="0" lvl="0" indent="0" algn="l" rtl="0">
                        <a:spcBef>
                          <a:spcPts val="0"/>
                        </a:spcBef>
                        <a:spcAft>
                          <a:spcPts val="0"/>
                        </a:spcAft>
                        <a:buNone/>
                      </a:pPr>
                      <a:endParaRPr sz="2300"/>
                    </a:p>
                  </a:txBody>
                  <a:tcPr marL="119200" marR="119200" marT="59600" marB="59600">
                    <a:solidFill>
                      <a:srgbClr val="E0E6E7"/>
                    </a:solidFill>
                  </a:tcPr>
                </a:tc>
                <a:tc>
                  <a:txBody>
                    <a:bodyPr/>
                    <a:lstStyle/>
                    <a:p>
                      <a:pPr marL="0" marR="0" lvl="0" indent="0" algn="l" rtl="0">
                        <a:spcBef>
                          <a:spcPts val="0"/>
                        </a:spcBef>
                        <a:spcAft>
                          <a:spcPts val="0"/>
                        </a:spcAft>
                        <a:buNone/>
                      </a:pPr>
                      <a:endParaRPr sz="2300"/>
                    </a:p>
                  </a:txBody>
                  <a:tcPr marL="119200" marR="119200" marT="59600" marB="59600">
                    <a:solidFill>
                      <a:srgbClr val="E0E6E7"/>
                    </a:solidFill>
                  </a:tcPr>
                </a:tc>
                <a:tc>
                  <a:txBody>
                    <a:bodyPr/>
                    <a:lstStyle/>
                    <a:p>
                      <a:pPr marL="0" marR="0" lvl="0" indent="0" algn="l" rtl="0">
                        <a:spcBef>
                          <a:spcPts val="0"/>
                        </a:spcBef>
                        <a:spcAft>
                          <a:spcPts val="0"/>
                        </a:spcAft>
                        <a:buNone/>
                      </a:pPr>
                      <a:endParaRPr sz="2300"/>
                    </a:p>
                  </a:txBody>
                  <a:tcPr marL="119200" marR="119200" marT="59600" marB="59600">
                    <a:solidFill>
                      <a:srgbClr val="E0E6E7"/>
                    </a:solidFill>
                  </a:tcPr>
                </a:tc>
                <a:tc>
                  <a:txBody>
                    <a:bodyPr/>
                    <a:lstStyle/>
                    <a:p>
                      <a:pPr marL="0" marR="0" lvl="0" indent="0" algn="l" rtl="0">
                        <a:spcBef>
                          <a:spcPts val="0"/>
                        </a:spcBef>
                        <a:spcAft>
                          <a:spcPts val="0"/>
                        </a:spcAft>
                        <a:buNone/>
                      </a:pPr>
                      <a:endParaRPr sz="2300"/>
                    </a:p>
                  </a:txBody>
                  <a:tcPr marL="119200" marR="119200" marT="59600" marB="59600">
                    <a:solidFill>
                      <a:srgbClr val="E0E6E7"/>
                    </a:solidFill>
                  </a:tcPr>
                </a:tc>
                <a:extLst>
                  <a:ext uri="{0D108BD9-81ED-4DB2-BD59-A6C34878D82A}">
                    <a16:rowId xmlns:a16="http://schemas.microsoft.com/office/drawing/2014/main" val="10001"/>
                  </a:ext>
                </a:extLst>
              </a:tr>
            </a:tbl>
          </a:graphicData>
        </a:graphic>
      </p:graphicFrame>
      <p:sp>
        <p:nvSpPr>
          <p:cNvPr id="67" name="Google Shape;67;p24"/>
          <p:cNvSpPr txBox="1">
            <a:spLocks noGrp="1"/>
          </p:cNvSpPr>
          <p:nvPr>
            <p:ph type="body" idx="1"/>
          </p:nvPr>
        </p:nvSpPr>
        <p:spPr>
          <a:xfrm>
            <a:off x="437366" y="1667157"/>
            <a:ext cx="2001939" cy="364356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0" tIns="45700" rIns="91425" bIns="45700" anchor="t" anchorCtr="0">
            <a:noAutofit/>
          </a:bodyPr>
          <a:lstStyle>
            <a:lvl1pPr marL="457200" marR="0" lvl="0" indent="-228600" algn="l" rtl="0">
              <a:lnSpc>
                <a:spcPct val="90000"/>
              </a:lnSpc>
              <a:spcBef>
                <a:spcPts val="1000"/>
              </a:spcBef>
              <a:spcAft>
                <a:spcPts val="0"/>
              </a:spcAft>
              <a:buClr>
                <a:schemeClr val="dk1"/>
              </a:buClr>
              <a:buSzPts val="1600"/>
              <a:buFont typeface="Arial"/>
              <a:buNone/>
              <a:defRPr sz="1600" b="1" i="0" u="none" strike="noStrike" cap="none">
                <a:solidFill>
                  <a:schemeClr val="dk1"/>
                </a:solidFill>
                <a:latin typeface="Arial"/>
                <a:ea typeface="Arial"/>
                <a:cs typeface="Arial"/>
                <a:sym typeface="Arial"/>
              </a:defRPr>
            </a:lvl1pPr>
            <a:lvl2pPr marL="914400" marR="0" lvl="1" indent="-381000" algn="l" rtl="0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2400"/>
              <a:buFont typeface="Arial"/>
              <a:buChar char="•"/>
              <a:defRPr sz="2400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2pPr>
            <a:lvl3pPr marL="1371600" marR="0" lvl="2" indent="-355600" algn="l" rtl="0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2000"/>
              <a:buFont typeface="Arial"/>
              <a:buChar char="•"/>
              <a:defRPr sz="2000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3pPr>
            <a:lvl4pPr marL="1828800" marR="0" lvl="3" indent="-342900" algn="l" rtl="0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800"/>
              <a:buFont typeface="Arial"/>
              <a:buChar char="•"/>
              <a:defRPr sz="1800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4pPr>
            <a:lvl5pPr marL="2286000" marR="0" lvl="4" indent="-342900" algn="l" rtl="0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800"/>
              <a:buFont typeface="Arial"/>
              <a:buChar char="•"/>
              <a:defRPr sz="1800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5pPr>
            <a:lvl6pPr marL="2743200" marR="0" lvl="5" indent="-342900" algn="l" rtl="0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800"/>
              <a:buFont typeface="Arial"/>
              <a:buChar char="•"/>
              <a:defRPr sz="1800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6pPr>
            <a:lvl7pPr marL="3200400" marR="0" lvl="6" indent="-342900" algn="l" rtl="0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800"/>
              <a:buFont typeface="Arial"/>
              <a:buChar char="•"/>
              <a:defRPr sz="1800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7pPr>
            <a:lvl8pPr marL="3657600" marR="0" lvl="7" indent="-342900" algn="l" rtl="0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800"/>
              <a:buFont typeface="Arial"/>
              <a:buChar char="•"/>
              <a:defRPr sz="1800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8pPr>
            <a:lvl9pPr marL="4114800" marR="0" lvl="8" indent="-342900" algn="l" rtl="0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800"/>
              <a:buFont typeface="Arial"/>
              <a:buChar char="•"/>
              <a:defRPr sz="1800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9pPr>
          </a:lstStyle>
          <a:p>
            <a:endParaRPr/>
          </a:p>
        </p:txBody>
      </p:sp>
      <p:pic>
        <p:nvPicPr>
          <p:cNvPr id="68" name="Google Shape;68;p24"/>
          <p:cNvPicPr preferRelativeResize="0"/>
          <p:nvPr/>
        </p:nvPicPr>
        <p:blipFill rotWithShape="1">
          <a:blip r:embed="rId2">
            <a:alphaModFix/>
          </a:blip>
          <a:srcRect/>
          <a:stretch/>
        </p:blipFill>
        <p:spPr>
          <a:xfrm>
            <a:off x="60960" y="48768"/>
            <a:ext cx="670560" cy="670560"/>
          </a:xfrm>
          <a:prstGeom prst="rect">
            <a:avLst/>
          </a:prstGeom>
          <a:noFill/>
          <a:ln>
            <a:noFill/>
          </a:ln>
        </p:spPr>
      </p:pic>
      <p:sp>
        <p:nvSpPr>
          <p:cNvPr id="69" name="Google Shape;69;p24"/>
          <p:cNvSpPr txBox="1"/>
          <p:nvPr/>
        </p:nvSpPr>
        <p:spPr>
          <a:xfrm>
            <a:off x="9152785" y="6370955"/>
            <a:ext cx="2743200" cy="365125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t" anchorCtr="0">
            <a:noAutofit/>
          </a:bodyPr>
          <a:lstStyle/>
          <a:p>
            <a:pPr marL="0" marR="0" lvl="0" indent="0" algn="r" rtl="0">
              <a:spcBef>
                <a:spcPts val="0"/>
              </a:spcBef>
              <a:spcAft>
                <a:spcPts val="0"/>
              </a:spcAft>
              <a:buNone/>
            </a:pPr>
            <a:fld id="{00000000-1234-1234-1234-123412341234}" type="slidenum">
              <a:rPr lang="fr-FR" sz="1400" b="0" i="0">
                <a:solidFill>
                  <a:schemeClr val="dk1"/>
                </a:solidFill>
                <a:latin typeface="Arial"/>
                <a:ea typeface="Arial"/>
                <a:cs typeface="Arial"/>
                <a:sym typeface="Arial"/>
              </a:rPr>
              <a:t>‹N°›</a:t>
            </a:fld>
            <a:endParaRPr sz="1400" b="0" i="0">
              <a:solidFill>
                <a:schemeClr val="dk1"/>
              </a:solidFill>
              <a:latin typeface="Arial"/>
              <a:ea typeface="Arial"/>
              <a:cs typeface="Arial"/>
              <a:sym typeface="Arial"/>
            </a:endParaRPr>
          </a:p>
        </p:txBody>
      </p:sp>
      <p:sp>
        <p:nvSpPr>
          <p:cNvPr id="70" name="Google Shape;70;p24"/>
          <p:cNvSpPr txBox="1"/>
          <p:nvPr/>
        </p:nvSpPr>
        <p:spPr>
          <a:xfrm>
            <a:off x="333900" y="5958909"/>
            <a:ext cx="5459513" cy="523220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t" anchorCtr="0">
            <a:spAutoFit/>
          </a:bodyPr>
          <a:lstStyle/>
          <a:p>
            <a:pPr marL="0" marR="0" lvl="0" indent="0" algn="l" rtl="0">
              <a:spcBef>
                <a:spcPts val="0"/>
              </a:spcBef>
              <a:spcAft>
                <a:spcPts val="0"/>
              </a:spcAft>
              <a:buNone/>
            </a:pPr>
            <a:r>
              <a:rPr lang="fr-FR" sz="1400" b="0">
                <a:solidFill>
                  <a:schemeClr val="dk1"/>
                </a:solidFill>
                <a:latin typeface="Arial"/>
                <a:ea typeface="Arial"/>
                <a:cs typeface="Arial"/>
                <a:sym typeface="Arial"/>
              </a:rPr>
              <a:t>Expérimenter au service de la participation des personnes : Enjeux opérationnels, potentialités et perspectives </a:t>
            </a:r>
            <a:endParaRPr/>
          </a:p>
        </p:txBody>
      </p:sp>
    </p:spTree>
  </p:cSld>
  <p:clrMapOvr>
    <a:masterClrMapping/>
  </p:clrMapOvr>
</p:sldLayout>
</file>

<file path=ppt/slideLayouts/slideLayout10.xml><?xml version="1.0" encoding="utf-8"?>
<p:sldLayout xmlns:a="http://schemas.openxmlformats.org/drawingml/2006/main" xmlns:r="http://schemas.openxmlformats.org/officeDocument/2006/relationships" xmlns:p="http://schemas.openxmlformats.org/presentationml/2006/main" matchingName="14_Diapositive de titre">
  <p:cSld name="14_Diapositive de titre">
    <p:spTree>
      <p:nvGrpSpPr>
        <p:cNvPr id="1" name="Shape 114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15" name="Google Shape;115;p30"/>
          <p:cNvSpPr txBox="1">
            <a:spLocks noGrp="1"/>
          </p:cNvSpPr>
          <p:nvPr>
            <p:ph type="body" idx="1"/>
          </p:nvPr>
        </p:nvSpPr>
        <p:spPr>
          <a:xfrm>
            <a:off x="3081168" y="2483478"/>
            <a:ext cx="3740157" cy="857283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t" anchorCtr="0">
            <a:noAutofit/>
          </a:bodyPr>
          <a:lstStyle>
            <a:lvl1pPr marL="457200" marR="0" lvl="0" indent="-228600" algn="l" rtl="0">
              <a:lnSpc>
                <a:spcPct val="90000"/>
              </a:lnSpc>
              <a:spcBef>
                <a:spcPts val="1000"/>
              </a:spcBef>
              <a:spcAft>
                <a:spcPts val="0"/>
              </a:spcAft>
              <a:buClr>
                <a:schemeClr val="dk1"/>
              </a:buClr>
              <a:buSzPts val="6000"/>
              <a:buFont typeface="Arial"/>
              <a:buNone/>
              <a:defRPr sz="6000" b="0" i="0" u="none" strike="noStrike" cap="none">
                <a:solidFill>
                  <a:schemeClr val="dk1"/>
                </a:solidFill>
                <a:latin typeface="Arial"/>
                <a:ea typeface="Arial"/>
                <a:cs typeface="Arial"/>
                <a:sym typeface="Arial"/>
              </a:defRPr>
            </a:lvl1pPr>
            <a:lvl2pPr marL="914400" marR="0" lvl="1" indent="-381000" algn="l" rtl="0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2400"/>
              <a:buFont typeface="Arial"/>
              <a:buChar char="•"/>
              <a:defRPr sz="2400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2pPr>
            <a:lvl3pPr marL="1371600" marR="0" lvl="2" indent="-355600" algn="l" rtl="0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2000"/>
              <a:buFont typeface="Arial"/>
              <a:buChar char="•"/>
              <a:defRPr sz="2000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3pPr>
            <a:lvl4pPr marL="1828800" marR="0" lvl="3" indent="-342900" algn="l" rtl="0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800"/>
              <a:buFont typeface="Arial"/>
              <a:buChar char="•"/>
              <a:defRPr sz="1800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4pPr>
            <a:lvl5pPr marL="2286000" marR="0" lvl="4" indent="-342900" algn="l" rtl="0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800"/>
              <a:buFont typeface="Arial"/>
              <a:buChar char="•"/>
              <a:defRPr sz="1800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5pPr>
            <a:lvl6pPr marL="2743200" marR="0" lvl="5" indent="-342900" algn="l" rtl="0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800"/>
              <a:buFont typeface="Arial"/>
              <a:buChar char="•"/>
              <a:defRPr sz="1800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6pPr>
            <a:lvl7pPr marL="3200400" marR="0" lvl="6" indent="-342900" algn="l" rtl="0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800"/>
              <a:buFont typeface="Arial"/>
              <a:buChar char="•"/>
              <a:defRPr sz="1800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7pPr>
            <a:lvl8pPr marL="3657600" marR="0" lvl="7" indent="-342900" algn="l" rtl="0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800"/>
              <a:buFont typeface="Arial"/>
              <a:buChar char="•"/>
              <a:defRPr sz="1800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8pPr>
            <a:lvl9pPr marL="4114800" marR="0" lvl="8" indent="-342900" algn="l" rtl="0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800"/>
              <a:buFont typeface="Arial"/>
              <a:buChar char="•"/>
              <a:defRPr sz="1800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9pPr>
          </a:lstStyle>
          <a:p>
            <a:endParaRPr/>
          </a:p>
        </p:txBody>
      </p:sp>
      <p:pic>
        <p:nvPicPr>
          <p:cNvPr id="116" name="Google Shape;116;p30"/>
          <p:cNvPicPr preferRelativeResize="0"/>
          <p:nvPr/>
        </p:nvPicPr>
        <p:blipFill rotWithShape="1">
          <a:blip r:embed="rId2">
            <a:alphaModFix/>
          </a:blip>
          <a:srcRect/>
          <a:stretch/>
        </p:blipFill>
        <p:spPr>
          <a:xfrm>
            <a:off x="5523267" y="3254460"/>
            <a:ext cx="1527595" cy="1542143"/>
          </a:xfrm>
          <a:prstGeom prst="rect">
            <a:avLst/>
          </a:prstGeom>
          <a:noFill/>
          <a:ln>
            <a:noFill/>
          </a:ln>
        </p:spPr>
      </p:pic>
      <p:sp>
        <p:nvSpPr>
          <p:cNvPr id="117" name="Google Shape;117;p30"/>
          <p:cNvSpPr txBox="1"/>
          <p:nvPr/>
        </p:nvSpPr>
        <p:spPr>
          <a:xfrm>
            <a:off x="9152785" y="6370955"/>
            <a:ext cx="2743200" cy="365125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t" anchorCtr="0">
            <a:noAutofit/>
          </a:bodyPr>
          <a:lstStyle/>
          <a:p>
            <a:pPr marL="0" marR="0" lvl="0" indent="0" algn="r" rtl="0">
              <a:spcBef>
                <a:spcPts val="0"/>
              </a:spcBef>
              <a:spcAft>
                <a:spcPts val="0"/>
              </a:spcAft>
              <a:buNone/>
            </a:pPr>
            <a:fld id="{00000000-1234-1234-1234-123412341234}" type="slidenum">
              <a:rPr lang="fr-FR" sz="1400" b="0" i="0">
                <a:solidFill>
                  <a:schemeClr val="dk1"/>
                </a:solidFill>
                <a:latin typeface="Arial"/>
                <a:ea typeface="Arial"/>
                <a:cs typeface="Arial"/>
                <a:sym typeface="Arial"/>
              </a:rPr>
              <a:t>‹N°›</a:t>
            </a:fld>
            <a:endParaRPr sz="1400" b="0" i="0">
              <a:solidFill>
                <a:schemeClr val="dk1"/>
              </a:solidFill>
              <a:latin typeface="Arial"/>
              <a:ea typeface="Arial"/>
              <a:cs typeface="Arial"/>
              <a:sym typeface="Arial"/>
            </a:endParaRPr>
          </a:p>
        </p:txBody>
      </p:sp>
      <p:sp>
        <p:nvSpPr>
          <p:cNvPr id="118" name="Google Shape;118;p30"/>
          <p:cNvSpPr txBox="1"/>
          <p:nvPr/>
        </p:nvSpPr>
        <p:spPr>
          <a:xfrm>
            <a:off x="333900" y="5958909"/>
            <a:ext cx="5459513" cy="523220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t" anchorCtr="0">
            <a:spAutoFit/>
          </a:bodyPr>
          <a:lstStyle/>
          <a:p>
            <a:pPr marL="0" marR="0" lvl="0" indent="0" algn="l" rtl="0">
              <a:spcBef>
                <a:spcPts val="0"/>
              </a:spcBef>
              <a:spcAft>
                <a:spcPts val="0"/>
              </a:spcAft>
              <a:buNone/>
            </a:pPr>
            <a:r>
              <a:rPr lang="fr-FR" sz="1400" b="0">
                <a:solidFill>
                  <a:schemeClr val="dk1"/>
                </a:solidFill>
                <a:latin typeface="Arial"/>
                <a:ea typeface="Arial"/>
                <a:cs typeface="Arial"/>
                <a:sym typeface="Arial"/>
              </a:rPr>
              <a:t>Expérimenter au service de la participation des personnes : Enjeux opérationnels, potentialités et perspectives </a:t>
            </a:r>
            <a:endParaRPr/>
          </a:p>
        </p:txBody>
      </p:sp>
    </p:spTree>
  </p:cSld>
  <p:clrMapOvr>
    <a:masterClrMapping/>
  </p:clrMapOvr>
</p:sldLayout>
</file>

<file path=ppt/slideMasters/_rels/slideMaster1.xml.rels><?xml version="1.0" encoding="UTF-8" standalone="yes"?>
<Relationships xmlns="http://schemas.openxmlformats.org/package/2006/relationships"><Relationship Id="rId8" Type="http://schemas.openxmlformats.org/officeDocument/2006/relationships/slideLayout" Target="../slideLayouts/slideLayout8.xml"/><Relationship Id="rId3" Type="http://schemas.openxmlformats.org/officeDocument/2006/relationships/slideLayout" Target="../slideLayouts/slideLayout3.xml"/><Relationship Id="rId7" Type="http://schemas.openxmlformats.org/officeDocument/2006/relationships/slideLayout" Target="../slideLayouts/slideLayout7.xml"/><Relationship Id="rId2" Type="http://schemas.openxmlformats.org/officeDocument/2006/relationships/slideLayout" Target="../slideLayouts/slideLayout2.xml"/><Relationship Id="rId1" Type="http://schemas.openxmlformats.org/officeDocument/2006/relationships/slideLayout" Target="../slideLayouts/slideLayout1.xml"/><Relationship Id="rId6" Type="http://schemas.openxmlformats.org/officeDocument/2006/relationships/slideLayout" Target="../slideLayouts/slideLayout6.xml"/><Relationship Id="rId11" Type="http://schemas.openxmlformats.org/officeDocument/2006/relationships/theme" Target="../theme/theme1.xml"/><Relationship Id="rId5" Type="http://schemas.openxmlformats.org/officeDocument/2006/relationships/slideLayout" Target="../slideLayouts/slideLayout5.xml"/><Relationship Id="rId10" Type="http://schemas.openxmlformats.org/officeDocument/2006/relationships/slideLayout" Target="../slideLayouts/slideLayout10.xml"/><Relationship Id="rId4" Type="http://schemas.openxmlformats.org/officeDocument/2006/relationships/slideLayout" Target="../slideLayouts/slideLayout4.xml"/><Relationship Id="rId9" Type="http://schemas.openxmlformats.org/officeDocument/2006/relationships/slideLayout" Target="../slideLayouts/slideLayout9.xml"/></Relationships>
</file>

<file path=ppt/slideMasters/slideMaster1.xml><?xml version="1.0" encoding="utf-8"?>
<p:sldMaster xmlns:a="http://schemas.openxmlformats.org/drawingml/2006/main" xmlns:r="http://schemas.openxmlformats.org/officeDocument/2006/relationships" xmlns:p="http://schemas.openxmlformats.org/presentationml/2006/main">
  <p:cSld>
    <p:bg>
      <p:bgPr>
        <a:solidFill>
          <a:schemeClr val="lt1"/>
        </a:solidFill>
        <a:effectLst/>
      </p:bgPr>
    </p:bg>
    <p:spTree>
      <p:nvGrpSpPr>
        <p:cNvPr id="1" name="Shape 9"/>
        <p:cNvGrpSpPr/>
        <p:nvPr/>
      </p:nvGrpSpPr>
      <p:grpSpPr>
        <a:xfrm>
          <a:off x="0" y="0"/>
          <a:ext cx="0" cy="0"/>
          <a:chOff x="0" y="0"/>
          <a:chExt cx="0" cy="0"/>
        </a:xfrm>
      </p:grpSpPr>
    </p:spTree>
  </p:cSld>
  <p:clrMap bg1="lt1" tx1="dk1" bg2="dk2" tx2="lt2" accent1="accent1" accent2="accent2" accent3="accent3" accent4="accent4" accent5="accent5" accent6="accent6" hlink="hlink" folHlink="folHlink"/>
  <p:sldLayoutIdLst>
    <p:sldLayoutId id="2147483649" r:id="rId1"/>
    <p:sldLayoutId id="2147483650" r:id="rId2"/>
    <p:sldLayoutId id="2147483651" r:id="rId3"/>
    <p:sldLayoutId id="2147483652" r:id="rId4"/>
    <p:sldLayoutId id="2147483653" r:id="rId5"/>
    <p:sldLayoutId id="2147483654" r:id="rId6"/>
    <p:sldLayoutId id="2147483655" r:id="rId7"/>
    <p:sldLayoutId id="2147483656" r:id="rId8"/>
    <p:sldLayoutId id="2147483657" r:id="rId9"/>
    <p:sldLayoutId id="2147483663" r:id="rId10"/>
  </p:sldLayoutIdLst>
  <p:hf sldNum="0" hdr="0" ftr="0" dt="0"/>
  <p:txStyles>
    <p:titleStyle>
      <a:defPPr marR="0" lvl="0" algn="l" rtl="0">
        <a:lnSpc>
          <a:spcPct val="100000"/>
        </a:lnSpc>
        <a:spcBef>
          <a:spcPts val="0"/>
        </a:spcBef>
        <a:spcAft>
          <a:spcPts val="0"/>
        </a:spcAft>
      </a:defPPr>
      <a:lvl1pPr marR="0" lvl="0" algn="l" rtl="0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sz="1400" b="0" i="0" u="none" strike="noStrike" cap="none">
          <a:solidFill>
            <a:srgbClr val="000000"/>
          </a:solidFill>
          <a:latin typeface="Arial"/>
          <a:ea typeface="Arial"/>
          <a:cs typeface="Arial"/>
          <a:sym typeface="Arial"/>
        </a:defRPr>
      </a:lvl1pPr>
      <a:lvl2pPr marR="0" lvl="1" algn="l" rtl="0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sz="1400" b="0" i="0" u="none" strike="noStrike" cap="none">
          <a:solidFill>
            <a:srgbClr val="000000"/>
          </a:solidFill>
          <a:latin typeface="Arial"/>
          <a:ea typeface="Arial"/>
          <a:cs typeface="Arial"/>
          <a:sym typeface="Arial"/>
        </a:defRPr>
      </a:lvl2pPr>
      <a:lvl3pPr marR="0" lvl="2" algn="l" rtl="0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sz="1400" b="0" i="0" u="none" strike="noStrike" cap="none">
          <a:solidFill>
            <a:srgbClr val="000000"/>
          </a:solidFill>
          <a:latin typeface="Arial"/>
          <a:ea typeface="Arial"/>
          <a:cs typeface="Arial"/>
          <a:sym typeface="Arial"/>
        </a:defRPr>
      </a:lvl3pPr>
      <a:lvl4pPr marR="0" lvl="3" algn="l" rtl="0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sz="1400" b="0" i="0" u="none" strike="noStrike" cap="none">
          <a:solidFill>
            <a:srgbClr val="000000"/>
          </a:solidFill>
          <a:latin typeface="Arial"/>
          <a:ea typeface="Arial"/>
          <a:cs typeface="Arial"/>
          <a:sym typeface="Arial"/>
        </a:defRPr>
      </a:lvl4pPr>
      <a:lvl5pPr marR="0" lvl="4" algn="l" rtl="0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sz="1400" b="0" i="0" u="none" strike="noStrike" cap="none">
          <a:solidFill>
            <a:srgbClr val="000000"/>
          </a:solidFill>
          <a:latin typeface="Arial"/>
          <a:ea typeface="Arial"/>
          <a:cs typeface="Arial"/>
          <a:sym typeface="Arial"/>
        </a:defRPr>
      </a:lvl5pPr>
      <a:lvl6pPr marR="0" lvl="5" algn="l" rtl="0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sz="1400" b="0" i="0" u="none" strike="noStrike" cap="none">
          <a:solidFill>
            <a:srgbClr val="000000"/>
          </a:solidFill>
          <a:latin typeface="Arial"/>
          <a:ea typeface="Arial"/>
          <a:cs typeface="Arial"/>
          <a:sym typeface="Arial"/>
        </a:defRPr>
      </a:lvl6pPr>
      <a:lvl7pPr marR="0" lvl="6" algn="l" rtl="0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sz="1400" b="0" i="0" u="none" strike="noStrike" cap="none">
          <a:solidFill>
            <a:srgbClr val="000000"/>
          </a:solidFill>
          <a:latin typeface="Arial"/>
          <a:ea typeface="Arial"/>
          <a:cs typeface="Arial"/>
          <a:sym typeface="Arial"/>
        </a:defRPr>
      </a:lvl7pPr>
      <a:lvl8pPr marR="0" lvl="7" algn="l" rtl="0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sz="1400" b="0" i="0" u="none" strike="noStrike" cap="none">
          <a:solidFill>
            <a:srgbClr val="000000"/>
          </a:solidFill>
          <a:latin typeface="Arial"/>
          <a:ea typeface="Arial"/>
          <a:cs typeface="Arial"/>
          <a:sym typeface="Arial"/>
        </a:defRPr>
      </a:lvl8pPr>
      <a:lvl9pPr marR="0" lvl="8" algn="l" rtl="0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sz="1400" b="0" i="0" u="none" strike="noStrike" cap="none">
          <a:solidFill>
            <a:srgbClr val="000000"/>
          </a:solidFill>
          <a:latin typeface="Arial"/>
          <a:ea typeface="Arial"/>
          <a:cs typeface="Arial"/>
          <a:sym typeface="Arial"/>
        </a:defRPr>
      </a:lvl9pPr>
    </p:titleStyle>
    <p:bodyStyle>
      <a:defPPr marR="0" lvl="0" algn="l" rtl="0">
        <a:lnSpc>
          <a:spcPct val="100000"/>
        </a:lnSpc>
        <a:spcBef>
          <a:spcPts val="0"/>
        </a:spcBef>
        <a:spcAft>
          <a:spcPts val="0"/>
        </a:spcAft>
      </a:defPPr>
      <a:lvl1pPr marR="0" lvl="0" algn="l" rtl="0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sz="1400" b="0" i="0" u="none" strike="noStrike" cap="none">
          <a:solidFill>
            <a:srgbClr val="000000"/>
          </a:solidFill>
          <a:latin typeface="Arial"/>
          <a:ea typeface="Arial"/>
          <a:cs typeface="Arial"/>
          <a:sym typeface="Arial"/>
        </a:defRPr>
      </a:lvl1pPr>
      <a:lvl2pPr marR="0" lvl="1" algn="l" rtl="0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sz="1400" b="0" i="0" u="none" strike="noStrike" cap="none">
          <a:solidFill>
            <a:srgbClr val="000000"/>
          </a:solidFill>
          <a:latin typeface="Arial"/>
          <a:ea typeface="Arial"/>
          <a:cs typeface="Arial"/>
          <a:sym typeface="Arial"/>
        </a:defRPr>
      </a:lvl2pPr>
      <a:lvl3pPr marR="0" lvl="2" algn="l" rtl="0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sz="1400" b="0" i="0" u="none" strike="noStrike" cap="none">
          <a:solidFill>
            <a:srgbClr val="000000"/>
          </a:solidFill>
          <a:latin typeface="Arial"/>
          <a:ea typeface="Arial"/>
          <a:cs typeface="Arial"/>
          <a:sym typeface="Arial"/>
        </a:defRPr>
      </a:lvl3pPr>
      <a:lvl4pPr marR="0" lvl="3" algn="l" rtl="0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sz="1400" b="0" i="0" u="none" strike="noStrike" cap="none">
          <a:solidFill>
            <a:srgbClr val="000000"/>
          </a:solidFill>
          <a:latin typeface="Arial"/>
          <a:ea typeface="Arial"/>
          <a:cs typeface="Arial"/>
          <a:sym typeface="Arial"/>
        </a:defRPr>
      </a:lvl4pPr>
      <a:lvl5pPr marR="0" lvl="4" algn="l" rtl="0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sz="1400" b="0" i="0" u="none" strike="noStrike" cap="none">
          <a:solidFill>
            <a:srgbClr val="000000"/>
          </a:solidFill>
          <a:latin typeface="Arial"/>
          <a:ea typeface="Arial"/>
          <a:cs typeface="Arial"/>
          <a:sym typeface="Arial"/>
        </a:defRPr>
      </a:lvl5pPr>
      <a:lvl6pPr marR="0" lvl="5" algn="l" rtl="0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sz="1400" b="0" i="0" u="none" strike="noStrike" cap="none">
          <a:solidFill>
            <a:srgbClr val="000000"/>
          </a:solidFill>
          <a:latin typeface="Arial"/>
          <a:ea typeface="Arial"/>
          <a:cs typeface="Arial"/>
          <a:sym typeface="Arial"/>
        </a:defRPr>
      </a:lvl6pPr>
      <a:lvl7pPr marR="0" lvl="6" algn="l" rtl="0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sz="1400" b="0" i="0" u="none" strike="noStrike" cap="none">
          <a:solidFill>
            <a:srgbClr val="000000"/>
          </a:solidFill>
          <a:latin typeface="Arial"/>
          <a:ea typeface="Arial"/>
          <a:cs typeface="Arial"/>
          <a:sym typeface="Arial"/>
        </a:defRPr>
      </a:lvl7pPr>
      <a:lvl8pPr marR="0" lvl="7" algn="l" rtl="0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sz="1400" b="0" i="0" u="none" strike="noStrike" cap="none">
          <a:solidFill>
            <a:srgbClr val="000000"/>
          </a:solidFill>
          <a:latin typeface="Arial"/>
          <a:ea typeface="Arial"/>
          <a:cs typeface="Arial"/>
          <a:sym typeface="Arial"/>
        </a:defRPr>
      </a:lvl8pPr>
      <a:lvl9pPr marR="0" lvl="8" algn="l" rtl="0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sz="1400" b="0" i="0" u="none" strike="noStrike" cap="none">
          <a:solidFill>
            <a:srgbClr val="000000"/>
          </a:solidFill>
          <a:latin typeface="Arial"/>
          <a:ea typeface="Arial"/>
          <a:cs typeface="Arial"/>
          <a:sym typeface="Arial"/>
        </a:defRPr>
      </a:lvl9pPr>
    </p:bodyStyle>
    <p:otherStyle>
      <a:defPPr marR="0" lvl="0" algn="l" rtl="0">
        <a:lnSpc>
          <a:spcPct val="100000"/>
        </a:lnSpc>
        <a:spcBef>
          <a:spcPts val="0"/>
        </a:spcBef>
        <a:spcAft>
          <a:spcPts val="0"/>
        </a:spcAft>
      </a:defPPr>
      <a:lvl1pPr marR="0" lvl="0" algn="l" rtl="0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sz="1400" b="0" i="0" u="none" strike="noStrike" cap="none">
          <a:solidFill>
            <a:srgbClr val="000000"/>
          </a:solidFill>
          <a:latin typeface="Arial"/>
          <a:ea typeface="Arial"/>
          <a:cs typeface="Arial"/>
          <a:sym typeface="Arial"/>
        </a:defRPr>
      </a:lvl1pPr>
      <a:lvl2pPr marR="0" lvl="1" algn="l" rtl="0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sz="1400" b="0" i="0" u="none" strike="noStrike" cap="none">
          <a:solidFill>
            <a:srgbClr val="000000"/>
          </a:solidFill>
          <a:latin typeface="Arial"/>
          <a:ea typeface="Arial"/>
          <a:cs typeface="Arial"/>
          <a:sym typeface="Arial"/>
        </a:defRPr>
      </a:lvl2pPr>
      <a:lvl3pPr marR="0" lvl="2" algn="l" rtl="0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sz="1400" b="0" i="0" u="none" strike="noStrike" cap="none">
          <a:solidFill>
            <a:srgbClr val="000000"/>
          </a:solidFill>
          <a:latin typeface="Arial"/>
          <a:ea typeface="Arial"/>
          <a:cs typeface="Arial"/>
          <a:sym typeface="Arial"/>
        </a:defRPr>
      </a:lvl3pPr>
      <a:lvl4pPr marR="0" lvl="3" algn="l" rtl="0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sz="1400" b="0" i="0" u="none" strike="noStrike" cap="none">
          <a:solidFill>
            <a:srgbClr val="000000"/>
          </a:solidFill>
          <a:latin typeface="Arial"/>
          <a:ea typeface="Arial"/>
          <a:cs typeface="Arial"/>
          <a:sym typeface="Arial"/>
        </a:defRPr>
      </a:lvl4pPr>
      <a:lvl5pPr marR="0" lvl="4" algn="l" rtl="0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sz="1400" b="0" i="0" u="none" strike="noStrike" cap="none">
          <a:solidFill>
            <a:srgbClr val="000000"/>
          </a:solidFill>
          <a:latin typeface="Arial"/>
          <a:ea typeface="Arial"/>
          <a:cs typeface="Arial"/>
          <a:sym typeface="Arial"/>
        </a:defRPr>
      </a:lvl5pPr>
      <a:lvl6pPr marR="0" lvl="5" algn="l" rtl="0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sz="1400" b="0" i="0" u="none" strike="noStrike" cap="none">
          <a:solidFill>
            <a:srgbClr val="000000"/>
          </a:solidFill>
          <a:latin typeface="Arial"/>
          <a:ea typeface="Arial"/>
          <a:cs typeface="Arial"/>
          <a:sym typeface="Arial"/>
        </a:defRPr>
      </a:lvl6pPr>
      <a:lvl7pPr marR="0" lvl="6" algn="l" rtl="0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sz="1400" b="0" i="0" u="none" strike="noStrike" cap="none">
          <a:solidFill>
            <a:srgbClr val="000000"/>
          </a:solidFill>
          <a:latin typeface="Arial"/>
          <a:ea typeface="Arial"/>
          <a:cs typeface="Arial"/>
          <a:sym typeface="Arial"/>
        </a:defRPr>
      </a:lvl7pPr>
      <a:lvl8pPr marR="0" lvl="7" algn="l" rtl="0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sz="1400" b="0" i="0" u="none" strike="noStrike" cap="none">
          <a:solidFill>
            <a:srgbClr val="000000"/>
          </a:solidFill>
          <a:latin typeface="Arial"/>
          <a:ea typeface="Arial"/>
          <a:cs typeface="Arial"/>
          <a:sym typeface="Arial"/>
        </a:defRPr>
      </a:lvl8pPr>
      <a:lvl9pPr marR="0" lvl="8" algn="l" rtl="0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sz="1400" b="0" i="0" u="none" strike="noStrike" cap="none">
          <a:solidFill>
            <a:srgbClr val="000000"/>
          </a:solidFill>
          <a:latin typeface="Arial"/>
          <a:ea typeface="Arial"/>
          <a:cs typeface="Arial"/>
          <a:sym typeface="Arial"/>
        </a:defRPr>
      </a:lvl9pPr>
    </p:otherStyle>
  </p:txStyles>
</p:sldMaster>
</file>

<file path=ppt/slides/_rels/slide1.xml.rels><?xml version="1.0" encoding="UTF-8" standalone="yes"?>
<Relationships xmlns="http://schemas.openxmlformats.org/package/2006/relationships"><Relationship Id="rId3" Type="http://schemas.openxmlformats.org/officeDocument/2006/relationships/image" Target="../media/image9.png"/><Relationship Id="rId2" Type="http://schemas.openxmlformats.org/officeDocument/2006/relationships/notesSlide" Target="../notesSlides/notesSlide1.xml"/><Relationship Id="rId1" Type="http://schemas.openxmlformats.org/officeDocument/2006/relationships/slideLayout" Target="../slideLayouts/slideLayout1.xml"/></Relationships>
</file>

<file path=ppt/slides/_rels/slide2.xml.rels><?xml version="1.0" encoding="UTF-8" standalone="yes"?>
<Relationships xmlns="http://schemas.openxmlformats.org/package/2006/relationships"><Relationship Id="rId3" Type="http://schemas.openxmlformats.org/officeDocument/2006/relationships/image" Target="../media/image10.png"/><Relationship Id="rId2" Type="http://schemas.openxmlformats.org/officeDocument/2006/relationships/notesSlide" Target="../notesSlides/notesSlide2.xml"/><Relationship Id="rId1" Type="http://schemas.openxmlformats.org/officeDocument/2006/relationships/slideLayout" Target="../slideLayouts/slideLayout2.xml"/></Relationships>
</file>

<file path=ppt/slides/_rels/slide3.xml.rels><?xml version="1.0" encoding="UTF-8" standalone="yes"?>
<Relationships xmlns="http://schemas.openxmlformats.org/package/2006/relationships"><Relationship Id="rId3" Type="http://schemas.openxmlformats.org/officeDocument/2006/relationships/image" Target="../media/image11.png"/><Relationship Id="rId2" Type="http://schemas.openxmlformats.org/officeDocument/2006/relationships/notesSlide" Target="../notesSlides/notesSlide3.xml"/><Relationship Id="rId1" Type="http://schemas.openxmlformats.org/officeDocument/2006/relationships/slideLayout" Target="../slideLayouts/slideLayout3.xml"/></Relationships>
</file>

<file path=ppt/slides/_rels/slide4.xml.rels><?xml version="1.0" encoding="UTF-8" standalone="yes"?>
<Relationships xmlns="http://schemas.openxmlformats.org/package/2006/relationships"><Relationship Id="rId3" Type="http://schemas.openxmlformats.org/officeDocument/2006/relationships/image" Target="../media/image12.png"/><Relationship Id="rId2" Type="http://schemas.openxmlformats.org/officeDocument/2006/relationships/notesSlide" Target="../notesSlides/notesSlide4.xml"/><Relationship Id="rId1" Type="http://schemas.openxmlformats.org/officeDocument/2006/relationships/slideLayout" Target="../slideLayouts/slideLayout4.xml"/></Relationships>
</file>

<file path=ppt/slides/_rels/slide5.xml.rels><?xml version="1.0" encoding="UTF-8" standalone="yes"?>
<Relationships xmlns="http://schemas.openxmlformats.org/package/2006/relationships"><Relationship Id="rId3" Type="http://schemas.openxmlformats.org/officeDocument/2006/relationships/image" Target="../media/image13.png"/><Relationship Id="rId2" Type="http://schemas.openxmlformats.org/officeDocument/2006/relationships/notesSlide" Target="../notesSlides/notesSlide5.xml"/><Relationship Id="rId1" Type="http://schemas.openxmlformats.org/officeDocument/2006/relationships/slideLayout" Target="../slideLayouts/slideLayout5.xml"/></Relationships>
</file>

<file path=ppt/slides/_rels/slide6.xml.rels><?xml version="1.0" encoding="UTF-8" standalone="yes"?>
<Relationships xmlns="http://schemas.openxmlformats.org/package/2006/relationships"><Relationship Id="rId3" Type="http://schemas.openxmlformats.org/officeDocument/2006/relationships/image" Target="../media/image14.png"/><Relationship Id="rId2" Type="http://schemas.openxmlformats.org/officeDocument/2006/relationships/notesSlide" Target="../notesSlides/notesSlide6.xml"/><Relationship Id="rId1" Type="http://schemas.openxmlformats.org/officeDocument/2006/relationships/slideLayout" Target="../slideLayouts/slideLayout6.xml"/></Relationships>
</file>

<file path=ppt/slides/_rels/slide7.xml.rels><?xml version="1.0" encoding="UTF-8" standalone="yes"?>
<Relationships xmlns="http://schemas.openxmlformats.org/package/2006/relationships"><Relationship Id="rId3" Type="http://schemas.openxmlformats.org/officeDocument/2006/relationships/image" Target="../media/image15.png"/><Relationship Id="rId2" Type="http://schemas.openxmlformats.org/officeDocument/2006/relationships/notesSlide" Target="../notesSlides/notesSlide7.xml"/><Relationship Id="rId1" Type="http://schemas.openxmlformats.org/officeDocument/2006/relationships/slideLayout" Target="../slideLayouts/slideLayout7.xml"/></Relationships>
</file>

<file path=ppt/slides/_rels/slide8.xml.rels><?xml version="1.0" encoding="UTF-8" standalone="yes"?>
<Relationships xmlns="http://schemas.openxmlformats.org/package/2006/relationships"><Relationship Id="rId3" Type="http://schemas.openxmlformats.org/officeDocument/2006/relationships/image" Target="../media/image16.png"/><Relationship Id="rId2" Type="http://schemas.openxmlformats.org/officeDocument/2006/relationships/notesSlide" Target="../notesSlides/notesSlide8.xml"/><Relationship Id="rId1" Type="http://schemas.openxmlformats.org/officeDocument/2006/relationships/slideLayout" Target="../slideLayouts/slideLayout8.xml"/></Relationships>
</file>

<file path=ppt/slides/_rels/slide9.xml.rels><?xml version="1.0" encoding="UTF-8" standalone="yes"?>
<Relationships xmlns="http://schemas.openxmlformats.org/package/2006/relationships"><Relationship Id="rId3" Type="http://schemas.openxmlformats.org/officeDocument/2006/relationships/image" Target="../media/image17.png"/><Relationship Id="rId2" Type="http://schemas.openxmlformats.org/officeDocument/2006/relationships/notesSlide" Target="../notesSlides/notesSlide9.xml"/><Relationship Id="rId1" Type="http://schemas.openxmlformats.org/officeDocument/2006/relationships/slideLayout" Target="../slideLayouts/slideLayout9.xml"/></Relationships>
</file>

<file path=ppt/slides/slide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Shape 122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123" name="Google Shape;123;p1"/>
          <p:cNvPicPr preferRelativeResize="0"/>
          <p:nvPr/>
        </p:nvPicPr>
        <p:blipFill rotWithShape="1">
          <a:blip r:embed="rId3">
            <a:alphaModFix/>
          </a:blip>
          <a:srcRect/>
          <a:stretch/>
        </p:blipFill>
        <p:spPr>
          <a:xfrm>
            <a:off x="3191256" y="109728"/>
            <a:ext cx="7680960" cy="5437132"/>
          </a:xfrm>
          <a:prstGeom prst="rect">
            <a:avLst/>
          </a:prstGeom>
          <a:noFill/>
          <a:ln>
            <a:noFill/>
          </a:ln>
        </p:spPr>
      </p:pic>
      <p:sp>
        <p:nvSpPr>
          <p:cNvPr id="124" name="Google Shape;124;p1"/>
          <p:cNvSpPr txBox="1">
            <a:spLocks noGrp="1"/>
          </p:cNvSpPr>
          <p:nvPr>
            <p:ph type="body" idx="1"/>
          </p:nvPr>
        </p:nvSpPr>
        <p:spPr>
          <a:xfrm>
            <a:off x="3358760" y="2953511"/>
            <a:ext cx="6512352" cy="689165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t" anchorCtr="0">
            <a:noAutofit/>
          </a:bodyPr>
          <a:lstStyle/>
          <a:p>
            <a:pPr marL="0" lvl="0" indent="0" algn="l" rtl="0">
              <a:lnSpc>
                <a:spcPct val="90000"/>
              </a:lnSpc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4000"/>
              <a:buNone/>
            </a:pPr>
            <a:r>
              <a:rPr lang="fr-FR" sz="4000" b="1">
                <a:latin typeface="Open Sans ExtraBold"/>
                <a:ea typeface="Open Sans ExtraBold"/>
                <a:cs typeface="Open Sans ExtraBold"/>
                <a:sym typeface="Open Sans ExtraBold"/>
              </a:rPr>
              <a:t>Projet’ons</a:t>
            </a:r>
            <a:endParaRPr sz="4000" b="1">
              <a:latin typeface="Open Sans ExtraBold"/>
              <a:ea typeface="Open Sans ExtraBold"/>
              <a:cs typeface="Open Sans ExtraBold"/>
              <a:sym typeface="Open Sans ExtraBold"/>
            </a:endParaRPr>
          </a:p>
          <a:p>
            <a:pPr marL="0" lvl="0" indent="0" algn="l" rtl="0">
              <a:lnSpc>
                <a:spcPct val="90000"/>
              </a:lnSpc>
              <a:spcBef>
                <a:spcPts val="1000"/>
              </a:spcBef>
              <a:spcAft>
                <a:spcPts val="0"/>
              </a:spcAft>
              <a:buClr>
                <a:schemeClr val="dk1"/>
              </a:buClr>
              <a:buSzPts val="4000"/>
              <a:buNone/>
            </a:pPr>
            <a:r>
              <a:rPr lang="fr-FR" sz="4000" b="1">
                <a:latin typeface="Open Sans ExtraBold"/>
                <a:ea typeface="Open Sans ExtraBold"/>
                <a:cs typeface="Open Sans ExtraBold"/>
                <a:sym typeface="Open Sans ExtraBold"/>
              </a:rPr>
              <a:t>nous !</a:t>
            </a:r>
            <a:endParaRPr sz="4000" b="1">
              <a:latin typeface="Open Sans ExtraBold"/>
              <a:ea typeface="Open Sans ExtraBold"/>
              <a:cs typeface="Open Sans ExtraBold"/>
              <a:sym typeface="Open Sans ExtraBold"/>
            </a:endParaRPr>
          </a:p>
        </p:txBody>
      </p:sp>
      <p:sp>
        <p:nvSpPr>
          <p:cNvPr id="125" name="Google Shape;125;p1"/>
          <p:cNvSpPr txBox="1">
            <a:spLocks noGrp="1"/>
          </p:cNvSpPr>
          <p:nvPr>
            <p:ph type="body" idx="2"/>
          </p:nvPr>
        </p:nvSpPr>
        <p:spPr>
          <a:xfrm>
            <a:off x="5073084" y="4356844"/>
            <a:ext cx="2281604" cy="1074691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t" anchorCtr="0">
            <a:noAutofit/>
          </a:bodyPr>
          <a:lstStyle/>
          <a:p>
            <a:pPr marL="0" lvl="0" indent="0" algn="l" rtl="0">
              <a:lnSpc>
                <a:spcPct val="90000"/>
              </a:lnSpc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1100"/>
              <a:buNone/>
            </a:pPr>
            <a:r>
              <a:rPr lang="fr-FR" sz="1100"/>
              <a:t>Un projet mené par l’équipe</a:t>
            </a:r>
            <a:endParaRPr/>
          </a:p>
          <a:p>
            <a:pPr marL="0" lvl="0" indent="0" algn="l" rtl="0">
              <a:lnSpc>
                <a:spcPct val="90000"/>
              </a:lnSpc>
              <a:spcBef>
                <a:spcPts val="1000"/>
              </a:spcBef>
              <a:spcAft>
                <a:spcPts val="0"/>
              </a:spcAft>
              <a:buClr>
                <a:schemeClr val="dk1"/>
              </a:buClr>
              <a:buSzPts val="1100"/>
              <a:buNone/>
            </a:pPr>
            <a:r>
              <a:rPr lang="fr-FR" sz="1100"/>
              <a:t>du SESSAD-du-Velay et</a:t>
            </a:r>
            <a:endParaRPr/>
          </a:p>
          <a:p>
            <a:pPr marL="0" lvl="0" indent="0" algn="l" rtl="0">
              <a:lnSpc>
                <a:spcPct val="90000"/>
              </a:lnSpc>
              <a:spcBef>
                <a:spcPts val="1000"/>
              </a:spcBef>
              <a:spcAft>
                <a:spcPts val="0"/>
              </a:spcAft>
              <a:buClr>
                <a:schemeClr val="dk1"/>
              </a:buClr>
              <a:buSzPts val="1100"/>
              <a:buNone/>
            </a:pPr>
            <a:r>
              <a:rPr lang="fr-FR" sz="1100"/>
              <a:t>La Grande Bobine.</a:t>
            </a:r>
            <a:endParaRPr/>
          </a:p>
          <a:p>
            <a:pPr marL="0" lvl="0" indent="0" algn="l" rtl="0">
              <a:lnSpc>
                <a:spcPct val="90000"/>
              </a:lnSpc>
              <a:spcBef>
                <a:spcPts val="1000"/>
              </a:spcBef>
              <a:spcAft>
                <a:spcPts val="0"/>
              </a:spcAft>
              <a:buClr>
                <a:schemeClr val="dk1"/>
              </a:buClr>
              <a:buSzPts val="1100"/>
              <a:buNone/>
            </a:pPr>
            <a:r>
              <a:rPr lang="fr-FR" sz="1100"/>
              <a:t>Janvier 2022 - Novembre 2023</a:t>
            </a:r>
            <a:endParaRPr sz="1100"/>
          </a:p>
        </p:txBody>
      </p:sp>
    </p:spTree>
  </p:cSld>
  <p:clrMapOvr>
    <a:masterClrMapping/>
  </p:clrMapOvr>
</p:sld>
</file>

<file path=ppt/slides/slide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Shape 129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130" name="Google Shape;130;p2"/>
          <p:cNvPicPr preferRelativeResize="0"/>
          <p:nvPr/>
        </p:nvPicPr>
        <p:blipFill rotWithShape="1">
          <a:blip r:embed="rId3">
            <a:alphaModFix/>
          </a:blip>
          <a:srcRect/>
          <a:stretch/>
        </p:blipFill>
        <p:spPr>
          <a:xfrm>
            <a:off x="0" y="0"/>
            <a:ext cx="12020550" cy="8505825"/>
          </a:xfrm>
          <a:prstGeom prst="rect">
            <a:avLst/>
          </a:prstGeom>
          <a:noFill/>
          <a:ln>
            <a:noFill/>
          </a:ln>
        </p:spPr>
      </p:pic>
    </p:spTree>
  </p:cSld>
  <p:clrMapOvr>
    <a:masterClrMapping/>
  </p:clrMapOvr>
</p:sld>
</file>

<file path=ppt/slides/slide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Shape 134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135" name="Google Shape;135;p3"/>
          <p:cNvPicPr preferRelativeResize="0"/>
          <p:nvPr/>
        </p:nvPicPr>
        <p:blipFill rotWithShape="1">
          <a:blip r:embed="rId3">
            <a:alphaModFix/>
          </a:blip>
          <a:srcRect/>
          <a:stretch/>
        </p:blipFill>
        <p:spPr>
          <a:xfrm>
            <a:off x="0" y="0"/>
            <a:ext cx="12020550" cy="8505825"/>
          </a:xfrm>
          <a:prstGeom prst="rect">
            <a:avLst/>
          </a:prstGeom>
          <a:noFill/>
          <a:ln>
            <a:noFill/>
          </a:ln>
        </p:spPr>
      </p:pic>
    </p:spTree>
  </p:cSld>
  <p:clrMapOvr>
    <a:masterClrMapping/>
  </p:clrMapOvr>
</p:sld>
</file>

<file path=ppt/slides/slide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Shape 139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40" name="Google Shape;140;p4"/>
          <p:cNvSpPr txBox="1">
            <a:spLocks noGrp="1"/>
          </p:cNvSpPr>
          <p:nvPr>
            <p:ph type="body" idx="1"/>
          </p:nvPr>
        </p:nvSpPr>
        <p:spPr>
          <a:xfrm>
            <a:off x="3081168" y="2382848"/>
            <a:ext cx="2295504" cy="1244600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t" anchorCtr="0">
            <a:noAutofit/>
          </a:bodyPr>
          <a:lstStyle/>
          <a:p>
            <a:pPr marL="0" lvl="0" indent="0" algn="l" rtl="0">
              <a:lnSpc>
                <a:spcPct val="90000"/>
              </a:lnSpc>
              <a:spcBef>
                <a:spcPts val="0"/>
              </a:spcBef>
              <a:spcAft>
                <a:spcPts val="0"/>
              </a:spcAft>
              <a:buClr>
                <a:srgbClr val="447643"/>
              </a:buClr>
              <a:buSzPts val="6600"/>
              <a:buNone/>
            </a:pPr>
            <a:endParaRPr/>
          </a:p>
        </p:txBody>
      </p:sp>
      <p:sp>
        <p:nvSpPr>
          <p:cNvPr id="141" name="Google Shape;141;p4"/>
          <p:cNvSpPr txBox="1">
            <a:spLocks noGrp="1"/>
          </p:cNvSpPr>
          <p:nvPr>
            <p:ph type="body" idx="2"/>
          </p:nvPr>
        </p:nvSpPr>
        <p:spPr>
          <a:xfrm>
            <a:off x="3081169" y="3638042"/>
            <a:ext cx="2423176" cy="609600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t" anchorCtr="0">
            <a:noAutofit/>
          </a:bodyPr>
          <a:lstStyle/>
          <a:p>
            <a:pPr marL="0" lvl="0" indent="0" algn="l" rtl="0">
              <a:lnSpc>
                <a:spcPct val="90000"/>
              </a:lnSpc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2800"/>
              <a:buNone/>
            </a:pPr>
            <a:endParaRPr/>
          </a:p>
        </p:txBody>
      </p:sp>
      <p:pic>
        <p:nvPicPr>
          <p:cNvPr id="142" name="Google Shape;142;p4"/>
          <p:cNvPicPr preferRelativeResize="0"/>
          <p:nvPr/>
        </p:nvPicPr>
        <p:blipFill rotWithShape="1">
          <a:blip r:embed="rId3">
            <a:alphaModFix/>
          </a:blip>
          <a:srcRect/>
          <a:stretch/>
        </p:blipFill>
        <p:spPr>
          <a:xfrm>
            <a:off x="85725" y="-823913"/>
            <a:ext cx="12020550" cy="8505825"/>
          </a:xfrm>
          <a:prstGeom prst="rect">
            <a:avLst/>
          </a:prstGeom>
          <a:noFill/>
          <a:ln>
            <a:noFill/>
          </a:ln>
        </p:spPr>
      </p:pic>
    </p:spTree>
  </p:cSld>
  <p:clrMapOvr>
    <a:masterClrMapping/>
  </p:clrMapOvr>
</p:sld>
</file>

<file path=ppt/slides/slide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Shape 146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47" name="Google Shape;147;p5"/>
          <p:cNvSpPr txBox="1">
            <a:spLocks noGrp="1"/>
          </p:cNvSpPr>
          <p:nvPr>
            <p:ph type="body" idx="1"/>
          </p:nvPr>
        </p:nvSpPr>
        <p:spPr>
          <a:xfrm>
            <a:off x="3081168" y="2483478"/>
            <a:ext cx="3087983" cy="857283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t" anchorCtr="0">
            <a:noAutofit/>
          </a:bodyPr>
          <a:lstStyle/>
          <a:p>
            <a:pPr marL="0" lvl="0" indent="0" algn="l" rtl="0">
              <a:lnSpc>
                <a:spcPct val="90000"/>
              </a:lnSpc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6000"/>
              <a:buNone/>
            </a:pPr>
            <a:endParaRPr/>
          </a:p>
        </p:txBody>
      </p:sp>
      <p:pic>
        <p:nvPicPr>
          <p:cNvPr id="148" name="Google Shape;148;p5"/>
          <p:cNvPicPr preferRelativeResize="0"/>
          <p:nvPr/>
        </p:nvPicPr>
        <p:blipFill rotWithShape="1">
          <a:blip r:embed="rId3">
            <a:alphaModFix/>
          </a:blip>
          <a:srcRect/>
          <a:stretch/>
        </p:blipFill>
        <p:spPr>
          <a:xfrm>
            <a:off x="85725" y="-823913"/>
            <a:ext cx="12020550" cy="8505825"/>
          </a:xfrm>
          <a:prstGeom prst="rect">
            <a:avLst/>
          </a:prstGeom>
          <a:noFill/>
          <a:ln>
            <a:noFill/>
          </a:ln>
        </p:spPr>
      </p:pic>
    </p:spTree>
  </p:cSld>
  <p:clrMapOvr>
    <a:masterClrMapping/>
  </p:clrMapOvr>
</p:sld>
</file>

<file path=ppt/slides/slide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Shape 152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53" name="Google Shape;153;p6"/>
          <p:cNvSpPr txBox="1">
            <a:spLocks noGrp="1"/>
          </p:cNvSpPr>
          <p:nvPr>
            <p:ph type="body" idx="1"/>
          </p:nvPr>
        </p:nvSpPr>
        <p:spPr>
          <a:xfrm>
            <a:off x="3081168" y="2483478"/>
            <a:ext cx="3075791" cy="857283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t" anchorCtr="0">
            <a:noAutofit/>
          </a:bodyPr>
          <a:lstStyle/>
          <a:p>
            <a:pPr marL="0" lvl="0" indent="0" algn="l" rtl="0">
              <a:lnSpc>
                <a:spcPct val="90000"/>
              </a:lnSpc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6000"/>
              <a:buNone/>
            </a:pPr>
            <a:endParaRPr/>
          </a:p>
        </p:txBody>
      </p:sp>
      <p:pic>
        <p:nvPicPr>
          <p:cNvPr id="154" name="Google Shape;154;p6"/>
          <p:cNvPicPr preferRelativeResize="0"/>
          <p:nvPr/>
        </p:nvPicPr>
        <p:blipFill rotWithShape="1">
          <a:blip r:embed="rId3">
            <a:alphaModFix/>
          </a:blip>
          <a:srcRect/>
          <a:stretch/>
        </p:blipFill>
        <p:spPr>
          <a:xfrm>
            <a:off x="85725" y="-823913"/>
            <a:ext cx="12020550" cy="8505825"/>
          </a:xfrm>
          <a:prstGeom prst="rect">
            <a:avLst/>
          </a:prstGeom>
          <a:noFill/>
          <a:ln>
            <a:noFill/>
          </a:ln>
        </p:spPr>
      </p:pic>
    </p:spTree>
  </p:cSld>
  <p:clrMapOvr>
    <a:masterClrMapping/>
  </p:clrMapOvr>
</p:sld>
</file>

<file path=ppt/slides/slide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Shape 158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59" name="Google Shape;159;p7"/>
          <p:cNvSpPr txBox="1">
            <a:spLocks noGrp="1"/>
          </p:cNvSpPr>
          <p:nvPr>
            <p:ph type="title"/>
          </p:nvPr>
        </p:nvSpPr>
        <p:spPr>
          <a:xfrm>
            <a:off x="437367" y="331432"/>
            <a:ext cx="10515600" cy="1325563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t" anchorCtr="0">
            <a:noAutofit/>
          </a:bodyPr>
          <a:lstStyle/>
          <a:p>
            <a:pPr marL="0" lvl="0" indent="0" algn="l" rtl="0">
              <a:lnSpc>
                <a:spcPct val="90000"/>
              </a:lnSpc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4400"/>
              <a:buFont typeface="Arial"/>
              <a:buNone/>
            </a:pPr>
            <a:endParaRPr/>
          </a:p>
        </p:txBody>
      </p:sp>
      <p:sp>
        <p:nvSpPr>
          <p:cNvPr id="160" name="Google Shape;160;p7"/>
          <p:cNvSpPr txBox="1">
            <a:spLocks noGrp="1"/>
          </p:cNvSpPr>
          <p:nvPr>
            <p:ph type="body" idx="1"/>
          </p:nvPr>
        </p:nvSpPr>
        <p:spPr>
          <a:xfrm>
            <a:off x="438150" y="1754188"/>
            <a:ext cx="10515600" cy="4344987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t" anchorCtr="0">
            <a:noAutofit/>
          </a:bodyPr>
          <a:lstStyle/>
          <a:p>
            <a:pPr marL="228600" lvl="0" indent="-50800" algn="l" rtl="0">
              <a:lnSpc>
                <a:spcPct val="90000"/>
              </a:lnSpc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2800"/>
              <a:buNone/>
            </a:pPr>
            <a:endParaRPr/>
          </a:p>
        </p:txBody>
      </p:sp>
      <p:pic>
        <p:nvPicPr>
          <p:cNvPr id="161" name="Google Shape;161;p7"/>
          <p:cNvPicPr preferRelativeResize="0"/>
          <p:nvPr/>
        </p:nvPicPr>
        <p:blipFill rotWithShape="1">
          <a:blip r:embed="rId3">
            <a:alphaModFix/>
          </a:blip>
          <a:srcRect/>
          <a:stretch/>
        </p:blipFill>
        <p:spPr>
          <a:xfrm>
            <a:off x="85725" y="-823913"/>
            <a:ext cx="12020550" cy="8505825"/>
          </a:xfrm>
          <a:prstGeom prst="rect">
            <a:avLst/>
          </a:prstGeom>
          <a:noFill/>
          <a:ln>
            <a:noFill/>
          </a:ln>
        </p:spPr>
      </p:pic>
    </p:spTree>
  </p:cSld>
  <p:clrMapOvr>
    <a:masterClrMapping/>
  </p:clrMapOvr>
</p:sld>
</file>

<file path=ppt/slides/slide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Shape 165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66" name="Google Shape;166;p8"/>
          <p:cNvSpPr txBox="1">
            <a:spLocks noGrp="1"/>
          </p:cNvSpPr>
          <p:nvPr>
            <p:ph type="body" idx="1"/>
          </p:nvPr>
        </p:nvSpPr>
        <p:spPr>
          <a:xfrm>
            <a:off x="438150" y="1754188"/>
            <a:ext cx="10515600" cy="4344987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t" anchorCtr="0">
            <a:noAutofit/>
          </a:bodyPr>
          <a:lstStyle/>
          <a:p>
            <a:pPr marL="228600" lvl="0" indent="-50800" algn="l" rtl="0">
              <a:lnSpc>
                <a:spcPct val="90000"/>
              </a:lnSpc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2800"/>
              <a:buNone/>
            </a:pPr>
            <a:endParaRPr/>
          </a:p>
        </p:txBody>
      </p:sp>
      <p:sp>
        <p:nvSpPr>
          <p:cNvPr id="167" name="Google Shape;167;p8"/>
          <p:cNvSpPr txBox="1">
            <a:spLocks noGrp="1"/>
          </p:cNvSpPr>
          <p:nvPr>
            <p:ph type="title"/>
          </p:nvPr>
        </p:nvSpPr>
        <p:spPr>
          <a:xfrm>
            <a:off x="437367" y="331432"/>
            <a:ext cx="10515600" cy="1325563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t" anchorCtr="0">
            <a:noAutofit/>
          </a:bodyPr>
          <a:lstStyle/>
          <a:p>
            <a:pPr marL="0" lvl="0" indent="0" algn="l" rtl="0">
              <a:lnSpc>
                <a:spcPct val="90000"/>
              </a:lnSpc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4400"/>
              <a:buFont typeface="Arial"/>
              <a:buNone/>
            </a:pPr>
            <a:endParaRPr/>
          </a:p>
        </p:txBody>
      </p:sp>
      <p:pic>
        <p:nvPicPr>
          <p:cNvPr id="168" name="Google Shape;168;p8"/>
          <p:cNvPicPr preferRelativeResize="0"/>
          <p:nvPr/>
        </p:nvPicPr>
        <p:blipFill rotWithShape="1">
          <a:blip r:embed="rId3">
            <a:alphaModFix/>
          </a:blip>
          <a:srcRect/>
          <a:stretch/>
        </p:blipFill>
        <p:spPr>
          <a:xfrm>
            <a:off x="85725" y="-823913"/>
            <a:ext cx="12020550" cy="8505825"/>
          </a:xfrm>
          <a:prstGeom prst="rect">
            <a:avLst/>
          </a:prstGeom>
          <a:noFill/>
          <a:ln>
            <a:noFill/>
          </a:ln>
        </p:spPr>
      </p:pic>
    </p:spTree>
  </p:cSld>
  <p:clrMapOvr>
    <a:masterClrMapping/>
  </p:clrMapOvr>
</p:sld>
</file>

<file path=ppt/slides/slide9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Shape 172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73" name="Google Shape;173;p9"/>
          <p:cNvSpPr txBox="1">
            <a:spLocks noGrp="1"/>
          </p:cNvSpPr>
          <p:nvPr>
            <p:ph type="title"/>
          </p:nvPr>
        </p:nvSpPr>
        <p:spPr>
          <a:xfrm>
            <a:off x="437367" y="331432"/>
            <a:ext cx="10515600" cy="1325563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t" anchorCtr="0">
            <a:noAutofit/>
          </a:bodyPr>
          <a:lstStyle/>
          <a:p>
            <a:pPr marL="0" lvl="0" indent="0" algn="l" rtl="0">
              <a:lnSpc>
                <a:spcPct val="90000"/>
              </a:lnSpc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4400"/>
              <a:buFont typeface="Arial"/>
              <a:buNone/>
            </a:pPr>
            <a:endParaRPr/>
          </a:p>
        </p:txBody>
      </p:sp>
      <p:sp>
        <p:nvSpPr>
          <p:cNvPr id="174" name="Google Shape;174;p9"/>
          <p:cNvSpPr txBox="1">
            <a:spLocks noGrp="1"/>
          </p:cNvSpPr>
          <p:nvPr>
            <p:ph type="body" idx="1"/>
          </p:nvPr>
        </p:nvSpPr>
        <p:spPr>
          <a:xfrm>
            <a:off x="437366" y="1667157"/>
            <a:ext cx="2001939" cy="364356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0" tIns="45700" rIns="91425" bIns="45700" anchor="t" anchorCtr="0">
            <a:noAutofit/>
          </a:bodyPr>
          <a:lstStyle/>
          <a:p>
            <a:pPr marL="0" lvl="0" indent="0" algn="l" rtl="0">
              <a:lnSpc>
                <a:spcPct val="90000"/>
              </a:lnSpc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1600"/>
              <a:buNone/>
            </a:pPr>
            <a:endParaRPr/>
          </a:p>
        </p:txBody>
      </p:sp>
      <p:pic>
        <p:nvPicPr>
          <p:cNvPr id="175" name="Google Shape;175;p9"/>
          <p:cNvPicPr preferRelativeResize="0"/>
          <p:nvPr/>
        </p:nvPicPr>
        <p:blipFill rotWithShape="1">
          <a:blip r:embed="rId3">
            <a:alphaModFix/>
          </a:blip>
          <a:srcRect/>
          <a:stretch/>
        </p:blipFill>
        <p:spPr>
          <a:xfrm>
            <a:off x="85725" y="-823913"/>
            <a:ext cx="12020550" cy="8505825"/>
          </a:xfrm>
          <a:prstGeom prst="rect">
            <a:avLst/>
          </a:prstGeom>
          <a:noFill/>
          <a:ln>
            <a:noFill/>
          </a:ln>
        </p:spPr>
      </p:pic>
    </p:spTree>
  </p:cSld>
  <p:clrMapOvr>
    <a:masterClrMapping/>
  </p:clrMapOvr>
</p:sld>
</file>

<file path=ppt/theme/theme1.xml><?xml version="1.0" encoding="utf-8"?>
<a:theme xmlns:a="http://schemas.openxmlformats.org/drawingml/2006/main" name="Thème Office">
  <a:themeElements>
    <a:clrScheme name="Bleu">
      <a:dk1>
        <a:srgbClr val="000000"/>
      </a:dk1>
      <a:lt1>
        <a:srgbClr val="FFFFFF"/>
      </a:lt1>
      <a:dk2>
        <a:srgbClr val="17406D"/>
      </a:dk2>
      <a:lt2>
        <a:srgbClr val="DBEFF9"/>
      </a:lt2>
      <a:accent1>
        <a:srgbClr val="0F6FC6"/>
      </a:accent1>
      <a:accent2>
        <a:srgbClr val="009DD9"/>
      </a:accent2>
      <a:accent3>
        <a:srgbClr val="0BD0D9"/>
      </a:accent3>
      <a:accent4>
        <a:srgbClr val="10CF9B"/>
      </a:accent4>
      <a:accent5>
        <a:srgbClr val="7CCA62"/>
      </a:accent5>
      <a:accent6>
        <a:srgbClr val="A5C249"/>
      </a:accent6>
      <a:hlink>
        <a:srgbClr val="F49100"/>
      </a:hlink>
      <a:folHlink>
        <a:srgbClr val="85DFD0"/>
      </a:folHlink>
    </a:clrScheme>
    <a:fontScheme name="Office">
      <a:majorFont>
        <a:latin typeface="Arial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</a:majorFont>
      <a:minorFont>
        <a:latin typeface="Arial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tint val="50000"/>
                <a:satMod val="300000"/>
              </a:schemeClr>
            </a:gs>
            <a:gs pos="35000">
              <a:schemeClr val="phClr">
                <a:tint val="37000"/>
                <a:satMod val="300000"/>
              </a:schemeClr>
            </a:gs>
            <a:gs pos="100000">
              <a:schemeClr val="phClr">
                <a:tint val="15000"/>
                <a:satMod val="350000"/>
              </a:schemeClr>
            </a:gs>
          </a:gsLst>
          <a:lin ang="16200000" scaled="1"/>
        </a:gradFill>
        <a:gradFill rotWithShape="1">
          <a:gsLst>
            <a:gs pos="0">
              <a:schemeClr val="phClr">
                <a:tint val="100000"/>
                <a:shade val="100000"/>
                <a:satMod val="130000"/>
              </a:schemeClr>
            </a:gs>
            <a:gs pos="100000">
              <a:schemeClr val="phClr">
                <a:tint val="50000"/>
                <a:shade val="100000"/>
                <a:satMod val="350000"/>
              </a:schemeClr>
            </a:gs>
          </a:gsLst>
          <a:lin ang="16200000" scaled="0"/>
        </a:gradFill>
      </a:fillStyleLst>
      <a:lnStyleLst>
        <a:ln w="9525" cap="flat" cmpd="sng" algn="ctr">
          <a:solidFill>
            <a:schemeClr val="phClr">
              <a:shade val="95000"/>
              <a:satMod val="105000"/>
            </a:schemeClr>
          </a:solidFill>
          <a:prstDash val="solid"/>
        </a:ln>
        <a:ln w="25400" cap="flat" cmpd="sng" algn="ctr">
          <a:solidFill>
            <a:schemeClr val="phClr"/>
          </a:solidFill>
          <a:prstDash val="solid"/>
        </a:ln>
        <a:ln w="38100" cap="flat" cmpd="sng" algn="ctr">
          <a:solidFill>
            <a:schemeClr val="phClr"/>
          </a:solidFill>
          <a:prstDash val="solid"/>
        </a:ln>
      </a:lnStyleLst>
      <a:effectStyleLst>
        <a:effectStyle>
          <a:effectLst>
            <a:outerShdw blurRad="40000" dist="20000" dir="5400000" rotWithShape="0">
              <a:srgbClr val="000000">
                <a:alpha val="38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  <a:scene3d>
            <a:camera prst="orthographicFront">
              <a:rot lat="0" lon="0" rev="0"/>
            </a:camera>
            <a:lightRig rig="threePt" dir="t">
              <a:rot lat="0" lon="0" rev="1200000"/>
            </a:lightRig>
          </a:scene3d>
          <a:sp3d>
            <a:bevelT w="63500" h="25400"/>
          </a:sp3d>
        </a:effectStyle>
      </a:effectStyleLst>
      <a:bgFillStyleLst>
        <a:solidFill>
          <a:schemeClr val="phClr"/>
        </a:solidFill>
        <a:gradFill rotWithShape="1">
          <a:gsLst>
            <a:gs pos="0">
              <a:schemeClr val="phClr">
                <a:tint val="40000"/>
                <a:satMod val="350000"/>
              </a:schemeClr>
            </a:gs>
            <a:gs pos="40000">
              <a:schemeClr val="phClr">
                <a:tint val="45000"/>
                <a:shade val="99000"/>
                <a:satMod val="350000"/>
              </a:schemeClr>
            </a:gs>
            <a:gs pos="100000">
              <a:schemeClr val="phClr">
                <a:shade val="20000"/>
                <a:satMod val="255000"/>
              </a:schemeClr>
            </a:gs>
          </a:gsLst>
          <a:path path="circle">
            <a:fillToRect l="50000" t="-80000" r="50000" b="180000"/>
          </a:path>
        </a:gradFill>
        <a:gradFill rotWithShape="1">
          <a:gsLst>
            <a:gs pos="0">
              <a:schemeClr val="phClr">
                <a:tint val="80000"/>
                <a:satMod val="300000"/>
              </a:schemeClr>
            </a:gs>
            <a:gs pos="100000">
              <a:schemeClr val="phClr">
                <a:shade val="30000"/>
                <a:satMod val="200000"/>
              </a:schemeClr>
            </a:gs>
          </a:gsLst>
          <a:path path="circle">
            <a:fillToRect l="50000" t="50000" r="50000" b="50000"/>
          </a:path>
        </a:gradFill>
      </a:bgFillStyleLst>
    </a:fmtScheme>
  </a:themeElements>
  <a:objectDefaults/>
  <a:extraClrSchemeLst/>
</a:theme>
</file>

<file path=ppt/theme/theme2.xml><?xml version="1.0" encoding="utf-8"?>
<a:theme xmlns:a="http://schemas.openxmlformats.org/drawingml/2006/main" name="Thème Office">
  <a:themeElements>
    <a:clrScheme name="Office">
      <a:dk1>
        <a:srgbClr val="000000"/>
      </a:dk1>
      <a:lt1>
        <a:srgbClr val="FFFFFF"/>
      </a:lt1>
      <a:dk2>
        <a:srgbClr val="44546A"/>
      </a:dk2>
      <a:lt2>
        <a:srgbClr val="E7E6E6"/>
      </a:lt2>
      <a:accent1>
        <a:srgbClr val="4472C4"/>
      </a:accent1>
      <a:accent2>
        <a:srgbClr val="ED7D31"/>
      </a:accent2>
      <a:accent3>
        <a:srgbClr val="A5A5A5"/>
      </a:accent3>
      <a:accent4>
        <a:srgbClr val="FFC000"/>
      </a:accent4>
      <a:accent5>
        <a:srgbClr val="5B9BD5"/>
      </a:accent5>
      <a:accent6>
        <a:srgbClr val="70AD47"/>
      </a:accent6>
      <a:hlink>
        <a:srgbClr val="0563C1"/>
      </a:hlink>
      <a:folHlink>
        <a:srgbClr val="954F72"/>
      </a:folHlink>
    </a:clrScheme>
    <a:fontScheme name="Office">
      <a:majorFont>
        <a:latin typeface="Arial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</a:majorFont>
      <a:minorFont>
        <a:latin typeface="Arial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tint val="50000"/>
                <a:satMod val="300000"/>
              </a:schemeClr>
            </a:gs>
            <a:gs pos="35000">
              <a:schemeClr val="phClr">
                <a:tint val="37000"/>
                <a:satMod val="300000"/>
              </a:schemeClr>
            </a:gs>
            <a:gs pos="100000">
              <a:schemeClr val="phClr">
                <a:tint val="15000"/>
                <a:satMod val="350000"/>
              </a:schemeClr>
            </a:gs>
          </a:gsLst>
          <a:lin ang="16200000" scaled="1"/>
        </a:gradFill>
        <a:gradFill rotWithShape="1">
          <a:gsLst>
            <a:gs pos="0">
              <a:schemeClr val="phClr">
                <a:tint val="100000"/>
                <a:shade val="100000"/>
                <a:satMod val="130000"/>
              </a:schemeClr>
            </a:gs>
            <a:gs pos="100000">
              <a:schemeClr val="phClr">
                <a:tint val="50000"/>
                <a:shade val="100000"/>
                <a:satMod val="350000"/>
              </a:schemeClr>
            </a:gs>
          </a:gsLst>
          <a:lin ang="16200000" scaled="0"/>
        </a:gradFill>
      </a:fillStyleLst>
      <a:lnStyleLst>
        <a:ln w="9525" cap="flat" cmpd="sng" algn="ctr">
          <a:solidFill>
            <a:schemeClr val="phClr">
              <a:shade val="95000"/>
              <a:satMod val="105000"/>
            </a:schemeClr>
          </a:solidFill>
          <a:prstDash val="solid"/>
        </a:ln>
        <a:ln w="25400" cap="flat" cmpd="sng" algn="ctr">
          <a:solidFill>
            <a:schemeClr val="phClr"/>
          </a:solidFill>
          <a:prstDash val="solid"/>
        </a:ln>
        <a:ln w="38100" cap="flat" cmpd="sng" algn="ctr">
          <a:solidFill>
            <a:schemeClr val="phClr"/>
          </a:solidFill>
          <a:prstDash val="solid"/>
        </a:ln>
      </a:lnStyleLst>
      <a:effectStyleLst>
        <a:effectStyle>
          <a:effectLst>
            <a:outerShdw blurRad="40000" dist="20000" dir="5400000" rotWithShape="0">
              <a:srgbClr val="000000">
                <a:alpha val="38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  <a:scene3d>
            <a:camera prst="orthographicFront">
              <a:rot lat="0" lon="0" rev="0"/>
            </a:camera>
            <a:lightRig rig="threePt" dir="t">
              <a:rot lat="0" lon="0" rev="1200000"/>
            </a:lightRig>
          </a:scene3d>
          <a:sp3d>
            <a:bevelT w="63500" h="25400"/>
          </a:sp3d>
        </a:effectStyle>
      </a:effectStyleLst>
      <a:bgFillStyleLst>
        <a:solidFill>
          <a:schemeClr val="phClr"/>
        </a:solidFill>
        <a:gradFill rotWithShape="1">
          <a:gsLst>
            <a:gs pos="0">
              <a:schemeClr val="phClr">
                <a:tint val="40000"/>
                <a:satMod val="350000"/>
              </a:schemeClr>
            </a:gs>
            <a:gs pos="40000">
              <a:schemeClr val="phClr">
                <a:tint val="45000"/>
                <a:shade val="99000"/>
                <a:satMod val="350000"/>
              </a:schemeClr>
            </a:gs>
            <a:gs pos="100000">
              <a:schemeClr val="phClr">
                <a:shade val="20000"/>
                <a:satMod val="255000"/>
              </a:schemeClr>
            </a:gs>
          </a:gsLst>
          <a:path path="circle">
            <a:fillToRect l="50000" t="-80000" r="50000" b="180000"/>
          </a:path>
        </a:gradFill>
        <a:gradFill rotWithShape="1">
          <a:gsLst>
            <a:gs pos="0">
              <a:schemeClr val="phClr">
                <a:tint val="80000"/>
                <a:satMod val="300000"/>
              </a:schemeClr>
            </a:gs>
            <a:gs pos="100000">
              <a:schemeClr val="phClr">
                <a:shade val="30000"/>
                <a:satMod val="200000"/>
              </a:schemeClr>
            </a:gs>
          </a:gsLst>
          <a:path path="circle">
            <a:fillToRect l="50000" t="50000" r="50000" b="50000"/>
          </a:path>
        </a:gradFill>
      </a:bgFillStyleLst>
    </a:fmtScheme>
  </a:themeElements>
  <a:objectDefaults/>
  <a:extraClrSchemeLst/>
</a:theme>
</file>

<file path=docProps/app.xml><?xml version="1.0" encoding="utf-8"?>
<Properties xmlns="http://schemas.openxmlformats.org/officeDocument/2006/extended-properties" xmlns:vt="http://schemas.openxmlformats.org/officeDocument/2006/docPropsVTypes">
  <TotalTime>0</TotalTime>
  <Words>20</Words>
  <Application>Microsoft Office PowerPoint</Application>
  <PresentationFormat>Grand écran</PresentationFormat>
  <Paragraphs>6</Paragraphs>
  <Slides>9</Slides>
  <Notes>9</Notes>
  <HiddenSlides>0</HiddenSlides>
  <MMClips>0</MMClips>
  <ScaleCrop>false</ScaleCrop>
  <HeadingPairs>
    <vt:vector size="6" baseType="variant">
      <vt:variant>
        <vt:lpstr>Polices utilisées</vt:lpstr>
      </vt:variant>
      <vt:variant>
        <vt:i4>3</vt:i4>
      </vt:variant>
      <vt:variant>
        <vt:lpstr>Thème</vt:lpstr>
      </vt:variant>
      <vt:variant>
        <vt:i4>1</vt:i4>
      </vt:variant>
      <vt:variant>
        <vt:lpstr>Titres des diapositives</vt:lpstr>
      </vt:variant>
      <vt:variant>
        <vt:i4>9</vt:i4>
      </vt:variant>
    </vt:vector>
  </HeadingPairs>
  <TitlesOfParts>
    <vt:vector size="13" baseType="lpstr">
      <vt:lpstr>Calibri</vt:lpstr>
      <vt:lpstr>Open Sans ExtraBold</vt:lpstr>
      <vt:lpstr>Arial</vt:lpstr>
      <vt:lpstr>Thème Office</vt:lpstr>
      <vt:lpstr>Présentation PowerPoint</vt:lpstr>
      <vt:lpstr>Présentation PowerPoint</vt:lpstr>
      <vt:lpstr>Présentation PowerPoint</vt:lpstr>
      <vt:lpstr>Présentation PowerPoint</vt:lpstr>
      <vt:lpstr>Présentation PowerPoint</vt:lpstr>
      <vt:lpstr>Présentation PowerPoint</vt:lpstr>
      <vt:lpstr>Présentation PowerPoint</vt:lpstr>
      <vt:lpstr>Présentation PowerPoint</vt:lpstr>
      <vt:lpstr>Présentation PowerPoint</vt:lpstr>
    </vt:vector>
  </TitlesOfParts>
  <LinksUpToDate>false</LinksUpToDate>
  <SharedDoc>false</SharedDoc>
  <HyperlinksChanged>false</HyperlinksChanged>
  <AppVersion>16.0000</AppVersion>
</Properties>
</file>

<file path=docProps/core.xml><?xml version="1.0" encoding="utf-8"?>
<cp:coreProperties xmlns:cp="http://schemas.openxmlformats.org/package/2006/metadata/core-properties" xmlns:dc="http://purl.org/dc/elements/1.1/" xmlns:dcterms="http://purl.org/dc/terms/" xmlns:dcmitype="http://purl.org/dc/dcmitype/" xmlns:xsi="http://www.w3.org/2001/XMLSchema-instance">
  <dc:creator>Motion</dc:creator>
  <cp:lastModifiedBy>ANOTIN Aurore</cp:lastModifiedBy>
  <cp:revision>1</cp:revision>
  <dcterms:created xsi:type="dcterms:W3CDTF">2021-11-19T13:14:50Z</dcterms:created>
  <dcterms:modified xsi:type="dcterms:W3CDTF">2024-10-07T20:50:15Z</dcterms:modified>
</cp:coreProperties>
</file>

<file path=docProps/custom.xml><?xml version="1.0" encoding="utf-8"?>
<Properties xmlns="http://schemas.openxmlformats.org/officeDocument/2006/custom-properties" xmlns:vt="http://schemas.openxmlformats.org/officeDocument/2006/docPropsVTypes">
  <property fmtid="{D5CDD505-2E9C-101B-9397-08002B2CF9AE}" pid="2" name="ContentTypeId">
    <vt:lpwstr>0x010100697AEEB016D66242B0FE091FAB3F6E9B</vt:lpwstr>
  </property>
</Properties>
</file>