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243"/>
    <p:restoredTop sz="94694"/>
  </p:normalViewPr>
  <p:slideViewPr>
    <p:cSldViewPr snapToGrid="0">
      <p:cViewPr varScale="1">
        <p:scale>
          <a:sx n="104" d="100"/>
          <a:sy n="104" d="100"/>
        </p:scale>
        <p:origin x="232" y="5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D53380-8A4A-543D-5FB8-A750541BC3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E375CA6-634C-7860-82A9-3D97948C8C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A6FF4BB-9941-A1D9-09D1-56C9A13881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1F0D5-9A41-E041-8309-B9EA7E6E8C55}" type="datetimeFigureOut">
              <a:rPr lang="fr-FR" smtClean="0"/>
              <a:t>12/09/2024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813401A-712D-BA6C-E333-FCCAAEE8F2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CE91F6B-6F84-2F8E-13B8-DF9E9D313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2A88D-8B62-9B48-AE1C-E18C5D68920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7231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903330C-219C-8A0F-8C05-9D4A79A8AD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C2C394B-F192-E868-72AD-FF9977CDA5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5135789-A41B-97C4-02BC-1F59F6DBDE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1F0D5-9A41-E041-8309-B9EA7E6E8C55}" type="datetimeFigureOut">
              <a:rPr lang="fr-FR" smtClean="0"/>
              <a:t>12/09/2024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1A8667F-8C38-3F9E-40D2-CD19C7903D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720329A-853B-0E2C-F259-FF70885CB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2A88D-8B62-9B48-AE1C-E18C5D68920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82503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BE3A5D9-3FDB-AAB5-2B5E-3803BF632A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3817781-A1F1-C568-D7E4-866AD42045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6ED9C9B-64B2-BF28-F745-8E89ABFA2A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1F0D5-9A41-E041-8309-B9EA7E6E8C55}" type="datetimeFigureOut">
              <a:rPr lang="fr-FR" smtClean="0"/>
              <a:t>12/09/2024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48A2B2A-057B-19D6-65E8-FAF1DE54B9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DB5B97B-7203-7776-0ABE-E5872336A8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2A88D-8B62-9B48-AE1C-E18C5D68920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4414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D3FC854-EB26-A849-E378-1BE621279B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6634E41-AB24-8E8A-8398-4A4F2E7262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62FB43B-44DE-566C-679E-787803890A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C9496A5-04FB-49C0-84CE-7E37B45138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1F0D5-9A41-E041-8309-B9EA7E6E8C55}" type="datetimeFigureOut">
              <a:rPr lang="fr-FR" smtClean="0"/>
              <a:t>12/09/2024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2D32535-EE2A-2EE9-F37F-A491E3057C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9CBF23E-6009-D410-5B08-D43F981E71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2A88D-8B62-9B48-AE1C-E18C5D68920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39260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769FC2-4516-C6F6-BCAD-6A19B601F0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45CAD96-3941-FA11-5D83-E37F9CA776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AD70D95-DD42-5902-7B2A-B6BA5B9419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65F6A41-343C-3217-0477-F2710B309B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16640069-AB25-17DC-EF06-24E2832A9C6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980FDE40-F26C-1C01-C866-C633930F2A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1F0D5-9A41-E041-8309-B9EA7E6E8C55}" type="datetimeFigureOut">
              <a:rPr lang="fr-FR" smtClean="0"/>
              <a:t>12/09/2024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7EEAE1A8-3A59-0F3E-7A02-2F4F80035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9E181C5-468D-82A5-4D07-5789C3AF28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2A88D-8B62-9B48-AE1C-E18C5D68920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84145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B9EB830-0A13-1E69-7633-92CD5577E1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1DEE1FF-D627-B581-CB68-FB614674C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1F0D5-9A41-E041-8309-B9EA7E6E8C55}" type="datetimeFigureOut">
              <a:rPr lang="fr-FR" smtClean="0"/>
              <a:t>12/09/2024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5D078FD-6E84-7AF6-A98C-187580D87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E3BECBD-D154-A0A7-850B-305EB18617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2A88D-8B62-9B48-AE1C-E18C5D68920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304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8336499-6CF5-6FD4-0761-EAC37256F1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1F0D5-9A41-E041-8309-B9EA7E6E8C55}" type="datetimeFigureOut">
              <a:rPr lang="fr-FR" smtClean="0"/>
              <a:t>12/09/2024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4C381E58-8C93-8F87-7F81-4F4920D61F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EB91DF9-D6E5-1594-E534-25CC1742B7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2A88D-8B62-9B48-AE1C-E18C5D68920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00846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8A6E7D-8407-582A-B52B-BE86BF8033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049B98E-5064-5328-563E-75E16EA4A9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84E702F-7191-AB86-EAF7-7F4E9C1962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95DABAB-0DDD-64F6-4589-935F7D64AD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1F0D5-9A41-E041-8309-B9EA7E6E8C55}" type="datetimeFigureOut">
              <a:rPr lang="fr-FR" smtClean="0"/>
              <a:t>12/09/2024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C144CA3-DD5B-C296-44E6-ECEF6F43F5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D894C46-B418-64D0-45FC-8BE5324EB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2A88D-8B62-9B48-AE1C-E18C5D68920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14735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898C73A-F208-5102-365A-65D8606E17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8197C029-D782-9638-259B-7113F73BBA7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211DFAC-1D6D-7B32-A3C7-D5ADF279C2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5226832-CDCC-8AFA-452B-46296EBE80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1F0D5-9A41-E041-8309-B9EA7E6E8C55}" type="datetimeFigureOut">
              <a:rPr lang="fr-FR" smtClean="0"/>
              <a:t>12/09/2024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7A385B4-937B-B4A0-F44A-AB4AF7C495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B04AB0E-E8BF-1B71-9BD3-3C59B2E69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2A88D-8B62-9B48-AE1C-E18C5D68920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4999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F739A02-6CFC-85AE-C084-91D0C469C1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4C6A365-BA7F-97B0-BE17-C5E9E03C7C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694E135-2C36-597E-0730-6479E20050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1F0D5-9A41-E041-8309-B9EA7E6E8C55}" type="datetimeFigureOut">
              <a:rPr lang="fr-FR" smtClean="0"/>
              <a:t>12/09/2024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A307B28-C6BF-8A9E-5F59-D565A0205C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8D664B1-B3CA-F993-E36F-1ED8F50AC1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2A88D-8B62-9B48-AE1C-E18C5D68920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45443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39F229E-6A23-EC09-1AAE-C16E3F27DD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190B162-0405-7F3F-15EE-BB3697BDFD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A33AA11-6A4C-8E05-15DB-C603253AC1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1F0D5-9A41-E041-8309-B9EA7E6E8C55}" type="datetimeFigureOut">
              <a:rPr lang="fr-FR" smtClean="0"/>
              <a:t>12/09/2024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C0623E3-9205-D0D0-BE3F-DA7778E34D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5C07907-9A66-BE5D-7F3A-93CCA33DA9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2A88D-8B62-9B48-AE1C-E18C5D68920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40242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55381C03-7BBD-3116-0788-5715717252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34876C8-0BBA-8C58-801B-26242F38B4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C3885DD-65ED-2369-D486-313E4D1F15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F01F0D5-9A41-E041-8309-B9EA7E6E8C55}" type="datetimeFigureOut">
              <a:rPr lang="fr-FR" smtClean="0"/>
              <a:t>12/09/2024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6059687-28F1-0EFA-023B-097A3A8993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CE3CE3C-CC5C-951D-F3CE-559995DB6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282A88D-8B62-9B48-AE1C-E18C5D68920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0139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560B37-403E-DF17-E701-132E5176163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0C2DCAB-44C7-E16B-C010-72505B95097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 descr="Une image contenant texte, dessin humoristique, disque compact&#10;&#10;Description générée automatiquement">
            <a:extLst>
              <a:ext uri="{FF2B5EF4-FFF2-40B4-BE49-F238E27FC236}">
                <a16:creationId xmlns:a16="http://schemas.microsoft.com/office/drawing/2014/main" id="{70BD0D4A-0AA6-DB57-4264-1B8B5DB834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3533" y="0"/>
            <a:ext cx="97049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2122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F57462-5534-9DB0-1230-00280336D9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2EEF98-1F9B-1DB1-425B-BE4F9732258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E14D87E-70E3-617F-C22E-73FD33EC9F9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" name="Image 5" descr="Une image contenant texte, Police, capture d’écran, conception&#10;&#10;Description générée automatiquement">
            <a:extLst>
              <a:ext uri="{FF2B5EF4-FFF2-40B4-BE49-F238E27FC236}">
                <a16:creationId xmlns:a16="http://schemas.microsoft.com/office/drawing/2014/main" id="{3D6C572D-FC66-D754-7509-4B73F9F74D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3532" y="0"/>
            <a:ext cx="970493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49363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Grand écran</PresentationFormat>
  <Paragraphs>0</Paragraphs>
  <Slides>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Thème Office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François BEVAN</dc:creator>
  <cp:lastModifiedBy>François BEVAN</cp:lastModifiedBy>
  <cp:revision>1</cp:revision>
  <dcterms:created xsi:type="dcterms:W3CDTF">2024-09-12T11:15:52Z</dcterms:created>
  <dcterms:modified xsi:type="dcterms:W3CDTF">2024-09-12T11:17:20Z</dcterms:modified>
</cp:coreProperties>
</file>