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5"/>
    <p:restoredTop sz="94674"/>
  </p:normalViewPr>
  <p:slideViewPr>
    <p:cSldViewPr snapToGrid="0" snapToObjects="1">
      <p:cViewPr varScale="1">
        <p:scale>
          <a:sx n="153" d="100"/>
          <a:sy n="153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210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30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33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401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67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71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791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37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23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70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9BB23-BEDD-6A46-A341-C80DD4CE850B}" type="datetimeFigureOut">
              <a:rPr lang="fr-FR" smtClean="0"/>
              <a:t>06/01/2022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9C003-E3CA-1B43-9833-3C911AD1C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196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987CDC0-4BB3-E74F-A441-BB8087CC1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8375" y="0"/>
            <a:ext cx="97007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7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76D0BA-1B7A-9E4D-83CF-C575F18C1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6937" y="196799"/>
            <a:ext cx="9422377" cy="666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50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B34E52-2968-F740-A26E-F31139D19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1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37876-9214-BB45-9FD3-F51DA6D0E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2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142F17-32DE-A545-94DB-FFE7FCF29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79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93EE12-82C9-1B40-AEBE-7F50812D0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BD0DF7-F043-414E-9475-0BEF1C77E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17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4ECEE6-0862-404E-8C45-9A2F4B0B7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34684-0A92-9742-8B8E-90CFB691A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701760-BCBC-F843-BE15-48C8E9B6D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087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Macintosh PowerPoint</Application>
  <PresentationFormat>Affichage à l'écran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2022-01-06T08:17:05Z</dcterms:created>
  <dcterms:modified xsi:type="dcterms:W3CDTF">2022-01-06T08:24:54Z</dcterms:modified>
</cp:coreProperties>
</file>