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5"/>
    <p:restoredTop sz="94655"/>
  </p:normalViewPr>
  <p:slideViewPr>
    <p:cSldViewPr snapToGrid="0" snapToObjects="1">
      <p:cViewPr varScale="1">
        <p:scale>
          <a:sx n="63" d="100"/>
          <a:sy n="63" d="100"/>
        </p:scale>
        <p:origin x="184" y="1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0CB902-E2AA-1A4D-8582-D4BDB317DC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0677358-9B6B-1F4C-B999-5D22662E01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6ACEB6-1BAB-D24D-B5E6-B6D4DC08B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F0ED2-EF54-2440-9E91-32FF60A1A418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64016E-8A64-F149-8AB2-066A78DFB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FB01FE-7F57-E743-8A10-46C3F8F0B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AEF8-1CAD-3B45-902B-2A523CF3D9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255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35DACE-9619-6C45-8683-0EDF80B30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2E532C-0FC8-604F-8AFA-99274D2C2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F3BB31-6FAF-DB47-B3C9-8E5233361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F0ED2-EF54-2440-9E91-32FF60A1A418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0A4AA92-EB71-A84E-BB56-29FD31A45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E29B58-0ADD-FD48-B600-3C25C6212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AEF8-1CAD-3B45-902B-2A523CF3D9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4186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C1D7B6-03B2-F241-8E80-02BBAFA6E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F5EE2B-1FE1-234E-B97D-2B572B478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71F235E-61B1-9245-9E4C-4383D2C7B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F0ED2-EF54-2440-9E91-32FF60A1A418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1CE075-9E42-4C4B-BF99-82CB23F6B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1029F3-36D3-9349-8555-1CDB98276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AEF8-1CAD-3B45-902B-2A523CF3D9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8524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5CD103-44AE-3949-9F9E-EB6DF17A8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838681-DF81-9647-BE2B-05776982B3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3789288-3558-5E48-AF23-279A228D15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83FD51-78C9-0C4E-BAB0-4D300FB11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F0ED2-EF54-2440-9E91-32FF60A1A418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1998A61-35BE-DA4C-AE05-6F88B5B6A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C457AD4-1ED0-AB4E-ACE2-B6CB2F440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AEF8-1CAD-3B45-902B-2A523CF3D9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5927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1C2C6C-BEAA-7C40-A7DD-A0FC2F452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CC0801B-1646-5B41-88FD-B0056B7C0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770056-A7F5-9A4E-A6A1-C697389543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C50D22E-C721-7248-8E76-0D8E74F6ED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CEF9E0C-2F5F-254A-A4C6-5BF1F78880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055C8C2-D87F-C043-AD2D-862699A55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F0ED2-EF54-2440-9E91-32FF60A1A418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E914DAF-64B9-6840-ACB3-9A7F89984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B1D5931-4298-7542-B7E5-5B4D072E6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AEF8-1CAD-3B45-902B-2A523CF3D9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202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9767CE-A95B-954E-86EF-97EB3B611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8541ABE-F471-4F47-9E4B-633AFCBA0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F0ED2-EF54-2440-9E91-32FF60A1A418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125EE13-42DE-EC4D-B960-8AF67DB63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68E282C-0581-2F4A-B1CC-389EF4F2A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AEF8-1CAD-3B45-902B-2A523CF3D9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7371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25C89E5-02BA-974B-8A5E-310FA1B5C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F0ED2-EF54-2440-9E91-32FF60A1A418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7DE63F9-5D1F-5F44-A62E-E535710ED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293B7B1-4A96-F44E-9DE9-DA14AC010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AEF8-1CAD-3B45-902B-2A523CF3D9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1533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64A6C3-B7C0-8845-B541-B6F30EFB2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8CC2D7-79B0-3B4B-B756-A63423A44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B44E724-BAD8-CB44-B9AA-7E730CC18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88BA963-A9E3-F54C-93C8-E95F293C4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F0ED2-EF54-2440-9E91-32FF60A1A418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3DB130-FBD1-D14D-BE5B-5F8EE35C6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0E8979-8411-FD42-AD31-BF52A1E5A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AEF8-1CAD-3B45-902B-2A523CF3D9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2253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FD492C-A0D2-2F46-933B-C10243FF6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CBF3FA4-81ED-1247-B02E-EF2115A625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21FD8AD-69C6-CB41-9D31-59A6D6DA93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52BCDFC-2A8B-C04F-8170-714BEB237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F0ED2-EF54-2440-9E91-32FF60A1A418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ADB9C3F-85A3-A24F-A16E-5B10ECF9B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55932F3-D24F-9145-B223-85763C20A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AEF8-1CAD-3B45-902B-2A523CF3D9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5292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2EE6A3-51FE-4C4F-A024-D280F6028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0A8A01-5616-C04D-8995-7C3F96E5C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4AD40C-49DA-FE4C-AAA0-AB259C7FE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F0ED2-EF54-2440-9E91-32FF60A1A418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5B51C9-C62E-DC46-BD8B-419C41AF6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0C0118-F176-3E41-95BC-B40D7BC7D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AEF8-1CAD-3B45-902B-2A523CF3D9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383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AA39F2C-A1F1-FD4C-B883-246D37AE7B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D81B360-B49C-984E-BC97-CBC451F858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5FC10B-5F7A-264E-B836-F65E2AE0C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F0ED2-EF54-2440-9E91-32FF60A1A418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922C2A-C9E2-DC4B-8C2C-D8FA95332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6F6229-84A7-6748-AD6D-40ED52E4B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AEF8-1CAD-3B45-902B-2A523CF3D9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796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235E93D-84E6-7D45-BDE6-BDC640D7E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91F6F8F-1FCE-CB4B-8E59-1BF74F6B21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8DDFAF-747A-C942-979A-0109634024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F0ED2-EF54-2440-9E91-32FF60A1A418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26873C-7C46-8341-A5CE-0F84085A48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EC2E47-A324-B24F-9524-58698AA29C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7AEF8-1CAD-3B45-902B-2A523CF3D9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281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95A926-D7EF-4141-9B37-460C29A3BC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B869135-DB54-B443-9CFB-8315932ECA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FD33D25-227E-3A44-843E-EB9EF859C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474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95A926-D7EF-4141-9B37-460C29A3BC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B869135-DB54-B443-9CFB-8315932ECA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668111A-E42C-1042-962F-09D666270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95A926-D7EF-4141-9B37-460C29A3BC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B869135-DB54-B443-9CFB-8315932ECA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0D70C2-C78B-3146-9372-014311D76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748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95A926-D7EF-4141-9B37-460C29A3BC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B869135-DB54-B443-9CFB-8315932ECA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54056E4-A4EB-5A45-8E5E-46DE4FA54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250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95A926-D7EF-4141-9B37-460C29A3BC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B869135-DB54-B443-9CFB-8315932ECA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7625D4-2A8D-B34F-9603-E029AD73F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34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95A926-D7EF-4141-9B37-460C29A3BC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B869135-DB54-B443-9CFB-8315932ECA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CDB31DD-CAA3-3D42-94C1-B4D341246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812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95A926-D7EF-4141-9B37-460C29A3BC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B869135-DB54-B443-9CFB-8315932ECA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BB7C26D-9A42-7242-8D58-842C2DA7B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72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95A926-D7EF-4141-9B37-460C29A3BC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B869135-DB54-B443-9CFB-8315932ECA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359A26C-8954-C64C-B07C-70755FC94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5120" y="-182934"/>
            <a:ext cx="12517120" cy="704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774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Grand écran</PresentationFormat>
  <Paragraphs>0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1</cp:revision>
  <dcterms:created xsi:type="dcterms:W3CDTF">2022-01-10T16:19:05Z</dcterms:created>
  <dcterms:modified xsi:type="dcterms:W3CDTF">2022-01-10T16:20:38Z</dcterms:modified>
</cp:coreProperties>
</file>