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79"/>
    <p:restoredTop sz="94663"/>
  </p:normalViewPr>
  <p:slideViewPr>
    <p:cSldViewPr snapToGrid="0" snapToObjects="1">
      <p:cViewPr varScale="1">
        <p:scale>
          <a:sx n="52" d="100"/>
          <a:sy n="52" d="100"/>
        </p:scale>
        <p:origin x="208" y="1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81C43D-6158-F242-AEE4-36C2357B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EBBC52-F8D4-EC48-9409-449ED0DEE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772601-C274-DC46-8001-DABAA43D4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A5C2-DC5B-6945-83F6-A71AF4CDF0D0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0F564B-8F46-ED44-8347-BDC5C3808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4F3CC1-4479-2D4A-9E04-DA82AD743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6B221-982E-3E45-8015-7409B8048E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906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C0DC6-D49C-C348-8A18-8F0E92FA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267389-E3DF-224D-90E7-097308C92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034DA8-3C4C-514C-B2D5-4610AECEC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A5C2-DC5B-6945-83F6-A71AF4CDF0D0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82B60C-6A2C-6441-8921-5F34E5DE7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A5D44D-BED5-D644-AF73-6CD1E24DA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6B221-982E-3E45-8015-7409B8048E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277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68B6FB-F9C6-E04C-AC1A-46DEDDFF7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8B323F-2351-2340-A788-27303D7EA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C2013D-52CA-3445-A71F-BFC9F7202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A5C2-DC5B-6945-83F6-A71AF4CDF0D0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4A3533-0947-A04C-90F9-6BDC7FAC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B2CF6E-135B-F843-A1ED-9AA95F265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6B221-982E-3E45-8015-7409B8048E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82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B70FBA-8ACD-ED42-9C6A-B6E1D620A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0B99E2-08AD-2249-B0DD-F333F9642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9101C2-E85D-1C45-8C9C-B3F191A8C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F019BD-82F8-924B-B77E-402AC988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A5C2-DC5B-6945-83F6-A71AF4CDF0D0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BB1993-6DF9-654C-9214-B4E14738C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17D5A9-191E-D041-A6B3-C56C7C48C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6B221-982E-3E45-8015-7409B8048E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45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61907A-E3C0-A348-8087-5F6749A78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0E3B3E-E287-CC4E-B57A-C5F5FD297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3A018E-5292-944F-AFE7-B16392251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44DB7D1-F999-CB44-B2F2-541EB41A39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42FBD6-42F2-414E-A357-FA8E51C0A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262872A-E327-4B4F-962D-1F98A015E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A5C2-DC5B-6945-83F6-A71AF4CDF0D0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AFF3586-CD1A-0C4F-9B65-28FDE4B10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FADDD3A-FF03-A34F-8F3B-B45ED28B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6B221-982E-3E45-8015-7409B8048E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935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90D5A5-4DAF-DF46-AF2C-4B202B3EF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A6F8CA8-FDDD-DF43-A3C9-6877F1213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A5C2-DC5B-6945-83F6-A71AF4CDF0D0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B0C708-72BC-3B49-9924-631698AD2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5067644-8C9A-4F48-B9CA-6C8408196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6B221-982E-3E45-8015-7409B8048E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328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DA79617-BE1F-4E4E-9998-436A590D9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A5C2-DC5B-6945-83F6-A71AF4CDF0D0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F23B24-BC7D-3749-856E-6FB0B7E6C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3CAF3C-2237-1041-B6CA-4AEEBB452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6B221-982E-3E45-8015-7409B8048E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090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1188EE-3E9E-514C-88CB-F42F14EB9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6358AE-F27E-D944-B4DE-22252F32E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D58167-41DF-B548-96D4-FC3444261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E7C366-3B0A-2840-BD18-383CE14FC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A5C2-DC5B-6945-83F6-A71AF4CDF0D0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135DA4-74ED-B94F-99CE-1DB9FF724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31660E-D5FA-8845-9D16-B1A68F3A1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6B221-982E-3E45-8015-7409B8048E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487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60D023-CCFD-884A-A5F8-2E1E086BA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011C1FA-A913-AA46-A300-60A4E12377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0259C2D-9203-A14E-A03A-E7CDAD293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049DBD-39A6-324B-9E1E-544F820FE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A5C2-DC5B-6945-83F6-A71AF4CDF0D0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700F0F-E18C-8748-A60A-E0375D46C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53E318-C463-F74F-A237-082343A08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6B221-982E-3E45-8015-7409B8048E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25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B679F1-97BC-4D46-AACB-636C4018F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1B623C-E07B-E143-9E57-AB50946DC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6FCD9B-29CB-8545-B138-3ECAA8A37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A5C2-DC5B-6945-83F6-A71AF4CDF0D0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68967B-AB58-3A46-9B2C-80C7395DA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98CE86-FE9B-3841-A0EF-9B3777A32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6B221-982E-3E45-8015-7409B8048E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1410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FD77806-60C3-364B-A72D-65AA9FE553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4D50199-16EA-D74E-AB1E-84B069C7D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F167CE-C2C1-1046-8DE3-6E93640E0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6A5C2-DC5B-6945-83F6-A71AF4CDF0D0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99B63C-F57D-4344-BEA4-E8EB5E7F1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176469-2E9C-3C43-87BE-715FA7959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6B221-982E-3E45-8015-7409B8048E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43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111BCDF-FCB1-CB48-B444-039993946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2AD7EC-7CF5-4549-979E-990B3D4C0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A06150-0F1A-AD4A-85E3-012A34A1B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6A5C2-DC5B-6945-83F6-A71AF4CDF0D0}" type="datetimeFigureOut">
              <a:rPr lang="fr-FR" smtClean="0"/>
              <a:t>10/01/2022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0B6F6A-0911-6348-B61B-7E6C3F77A3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E7AF4B-88E1-9240-8C62-78AABE58B0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6B221-982E-3E45-8015-7409B8048E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C5D93-98FC-B244-83A1-A0DB158EA4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DE13B5-294C-BC46-BCF5-F0EE83DF67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C2F1D6-0BFC-9045-A48B-071916D63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41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C5D93-98FC-B244-83A1-A0DB158EA4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DE13B5-294C-BC46-BCF5-F0EE83DF67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2FEDFB-7AAD-784C-B2DC-E0C91283B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428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C5D93-98FC-B244-83A1-A0DB158EA4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DE13B5-294C-BC46-BCF5-F0EE83DF67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F0F02F-0689-FF40-99CD-F9D0A0352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51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C5D93-98FC-B244-83A1-A0DB158EA4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DE13B5-294C-BC46-BCF5-F0EE83DF67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EBCE62-21AF-DA4F-8322-CF71FC52C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850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C5D93-98FC-B244-83A1-A0DB158EA4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DE13B5-294C-BC46-BCF5-F0EE83DF67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9843DE-837D-7F45-9666-1BD4F4484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34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C5D93-98FC-B244-83A1-A0DB158EA4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DE13B5-294C-BC46-BCF5-F0EE83DF67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8E2FF9-BB21-C748-893F-30557DB82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84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C5D93-98FC-B244-83A1-A0DB158EA4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DE13B5-294C-BC46-BCF5-F0EE83DF67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45A3D2-9D0A-924A-AC24-75D9262EF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26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C5D93-98FC-B244-83A1-A0DB158EA4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DE13B5-294C-BC46-BCF5-F0EE83DF67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8C976A-B06F-E247-BF41-EC59142F1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12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C5D93-98FC-B244-83A1-A0DB158EA4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DE13B5-294C-BC46-BCF5-F0EE83DF67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F26470-25FD-204C-A26C-681B9FF6F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676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Grand écran</PresentationFormat>
  <Paragraphs>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2</cp:revision>
  <dcterms:created xsi:type="dcterms:W3CDTF">2022-01-10T15:05:36Z</dcterms:created>
  <dcterms:modified xsi:type="dcterms:W3CDTF">2022-01-10T15:07:52Z</dcterms:modified>
</cp:coreProperties>
</file>